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Layouts/slideLayout57.xml" ContentType="application/vnd.openxmlformats-officedocument.presentationml.slideLayout+xml"/>
  <Override PartName="/ppt/theme/theme5.xml" ContentType="application/vnd.openxmlformats-officedocument.theme+xml"/>
  <Override PartName="/ppt/slideLayouts/slideLayout157.xml" ContentType="application/vnd.openxmlformats-officedocument.presentationml.slideLayout+xml"/>
  <Override PartName="/ppt/notesSlides/notesSlide2.xml" ContentType="application/vnd.openxmlformats-officedocument.presentationml.notesSlide+xml"/>
  <Override PartName="/ppt/slideLayouts/slideLayout46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135.xml" ContentType="application/vnd.openxmlformats-officedocument.presentationml.slideLayout+xml"/>
  <Override PartName="/ppt/slideLayouts/slideLayout146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124.xml" ContentType="application/vnd.openxmlformats-officedocument.presentationml.slideLayout+xml"/>
  <Override PartName="/ppt/slideLayouts/slideLayout171.xml" ContentType="application/vnd.openxmlformats-officedocument.presentationml.slideLayout+xml"/>
  <Override PartName="/ppt/diagrams/layout9.xml" ContentType="application/vnd.openxmlformats-officedocument.drawingml.diagramLayout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60.xml" ContentType="application/vnd.openxmlformats-officedocument.presentationml.slideLayout+xml"/>
  <Override PartName="/ppt/theme/themeOverride1.xml" ContentType="application/vnd.openxmlformats-officedocument.themeOverride+xml"/>
  <Override PartName="/ppt/tableStyles.xml" ContentType="application/vnd.openxmlformats-officedocument.presentationml.tableStyles+xml"/>
  <Override PartName="/ppt/slideLayouts/slideLayout102.xml" ContentType="application/vnd.openxmlformats-officedocument.presentationml.slideLayout+xml"/>
  <Override PartName="/ppt/slideMasters/slideMaster8.xml" ContentType="application/vnd.openxmlformats-officedocument.presentationml.slideMaster+xml"/>
  <Override PartName="/ppt/slideMasters/slideMaster11.xml" ContentType="application/vnd.openxmlformats-officedocument.presentationml.slideMaster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Default Extension="xlsx" ContentType="application/vnd.openxmlformats-officedocument.spreadsheetml.sheet"/>
  <Override PartName="/ppt/slideLayouts/slideLayout87.xml" ContentType="application/vnd.openxmlformats-officedocument.presentationml.slideLayout+xml"/>
  <Override PartName="/ppt/slideLayouts/slideLayout98.xml" ContentType="application/vnd.openxmlformats-officedocument.presentationml.slideLayout+xml"/>
  <Override PartName="/ppt/theme/theme10.xml" ContentType="application/vnd.openxmlformats-officedocument.theme+xml"/>
  <Override PartName="/ppt/diagrams/colors4.xml" ContentType="application/vnd.openxmlformats-officedocument.drawingml.diagramColor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Layouts/slideLayout29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29.xml" ContentType="application/vnd.openxmlformats-officedocument.presentationml.slideLayout+xml"/>
  <Override PartName="/ppt/slideLayouts/slideLayout165.xml" ContentType="application/vnd.openxmlformats-officedocument.presentationml.slideLayout+xml"/>
  <Override PartName="/ppt/slideLayouts/slideLayout176.xml" ContentType="application/vnd.openxmlformats-officedocument.presentationml.slideLayout+xml"/>
  <Override PartName="/ppt/diagrams/drawing3.xml" ContentType="application/vnd.ms-office.drawingml.diagramDrawing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65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54.xml" ContentType="application/vnd.openxmlformats-officedocument.presentationml.slideLayout+xml"/>
  <Override PartName="/ppt/diagrams/quickStyle3.xml" ContentType="application/vnd.openxmlformats-officedocument.drawingml.diagramStyle+xml"/>
  <Override PartName="/ppt/slideLayouts/slideLayout4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143.xml" ContentType="application/vnd.openxmlformats-officedocument.presentationml.slideLayout+xml"/>
  <Override PartName="/ppt/presentation.xml" ContentType="application/vnd.openxmlformats-officedocument.presentationml.presentation.main+xml"/>
  <Override PartName="/ppt/slideLayouts/slideLayout32.xml" ContentType="application/vnd.openxmlformats-officedocument.presentationml.slideLayout+xml"/>
  <Override PartName="/ppt/slideLayouts/slideLayout132.xml" ContentType="application/vnd.openxmlformats-officedocument.presentationml.slideLayout+xml"/>
  <Override PartName="/ppt/diagrams/layout6.xml" ContentType="application/vnd.openxmlformats-officedocument.drawingml.diagram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Layouts/slideLayout21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diagrams/data7.xml" ContentType="application/vnd.openxmlformats-officedocument.drawingml.diagramData+xml"/>
  <Override PartName="/ppt/diagrams/colors9.xml" ContentType="application/vnd.openxmlformats-officedocument.drawingml.diagramColors+xml"/>
  <Override PartName="/ppt/slideLayouts/slideLayout10.xml" ContentType="application/vnd.openxmlformats-officedocument.presentationml.slideLayout+xml"/>
  <Override PartName="/ppt/theme/theme15.xml" ContentType="application/vnd.openxmlformats-officedocument.theme+xml"/>
  <Override PartName="/ppt/diagrams/drawing8.xml" ContentType="application/vnd.ms-office.drawingml.diagramDrawing+xml"/>
  <Override PartName="/ppt/diagrams/quickStyle8.xml" ContentType="application/vnd.openxmlformats-officedocument.drawingml.diagramStyle+xml"/>
  <Override PartName="/ppt/slideMasters/slideMaster5.xml" ContentType="application/vnd.openxmlformats-officedocument.presentationml.slideMaster+xml"/>
  <Override PartName="/ppt/slideLayouts/slideLayout59.xml" ContentType="application/vnd.openxmlformats-officedocument.presentationml.slideLayout+xml"/>
  <Override PartName="/ppt/theme/theme7.xml" ContentType="application/vnd.openxmlformats-officedocument.theme+xml"/>
  <Override PartName="/ppt/slideLayouts/slideLayout159.xml" ContentType="application/vnd.openxmlformats-officedocument.presentationml.slideLayout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37.xml" ContentType="application/vnd.openxmlformats-officedocument.presentationml.slideLayout+xml"/>
  <Override PartName="/ppt/slideLayouts/slideLayout148.xml" ContentType="application/vnd.openxmlformats-officedocument.presentationml.slideLayout+xml"/>
  <Override PartName="/ppt/slideLayouts/slideLayout166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3.xml" ContentType="application/vnd.openxmlformats-officedocument.theme+xml"/>
  <Override PartName="/ppt/slideLayouts/slideLayout55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26.xml" ContentType="application/vnd.openxmlformats-officedocument.presentationml.slideLayout+xml"/>
  <Override PartName="/ppt/slideLayouts/slideLayout155.xml" ContentType="application/vnd.openxmlformats-officedocument.presentationml.slideLayout+xml"/>
  <Override PartName="/ppt/slideLayouts/slideLayout173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33.xml" ContentType="application/vnd.openxmlformats-officedocument.presentationml.slideLayout+xml"/>
  <Override PartName="/ppt/slideLayouts/slideLayout144.xml" ContentType="application/vnd.openxmlformats-officedocument.presentationml.slideLayout+xml"/>
  <Override PartName="/ppt/slideLayouts/slideLayout162.xml" ContentType="application/vnd.openxmlformats-officedocument.presentationml.slideLayout+xml"/>
  <Default Extension="rels" ContentType="application/vnd.openxmlformats-package.relationships+xml"/>
  <Override PartName="/ppt/slideLayouts/slideLayout2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140.xml" ContentType="application/vnd.openxmlformats-officedocument.presentationml.slideLayout+xml"/>
  <Override PartName="/ppt/slideLayouts/slideLayout151.xml" ContentType="application/vnd.openxmlformats-officedocument.presentationml.slideLayout+xml"/>
  <Override PartName="/ppt/diagrams/layout7.xml" ContentType="application/vnd.openxmlformats-officedocument.drawingml.diagramLayout+xml"/>
  <Override PartName="/ppt/diagrams/data8.xml" ContentType="application/vnd.openxmlformats-officedocument.drawingml.diagramData+xml"/>
  <Override PartName="/ppt/slides/slide12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Masters/slideMaster13.xml" ContentType="application/vnd.openxmlformats-officedocument.presentationml.slideMaster+xml"/>
  <Override PartName="/ppt/slideLayouts/slideLayout100.xml" ContentType="application/vnd.openxmlformats-officedocument.presentationml.slide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drawing9.xml" ContentType="application/vnd.ms-office.drawingml.diagramDrawing+xml"/>
  <Override PartName="/ppt/slideMasters/slideMaster6.xml" ContentType="application/vnd.openxmlformats-officedocument.presentationml.slideMaster+xml"/>
  <Override PartName="/ppt/slideLayouts/slideLayout89.xml" ContentType="application/vnd.openxmlformats-officedocument.presentationml.slideLayout+xml"/>
  <Override PartName="/ppt/theme/theme8.xml" ContentType="application/vnd.openxmlformats-officedocument.theme+xml"/>
  <Override PartName="/ppt/theme/theme12.xml" ContentType="application/vnd.openxmlformats-officedocument.theme+xml"/>
  <Override PartName="/ppt/diagrams/colors6.xml" ContentType="application/vnd.openxmlformats-officedocument.drawingml.diagramColors+xml"/>
  <Override PartName="/ppt/diagrams/quickStyle9.xml" ContentType="application/vnd.openxmlformats-officedocument.drawingml.diagramStyle+xml"/>
  <Override PartName="/ppt/slides/slide7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149.xml" ContentType="application/vnd.openxmlformats-officedocument.presentationml.slideLayout+xml"/>
  <Override PartName="/ppt/charts/chart1.xml" ContentType="application/vnd.openxmlformats-officedocument.drawingml.chart+xml"/>
  <Override PartName="/ppt/diagrams/drawing5.xml" ContentType="application/vnd.ms-office.drawingml.diagramDrawing+xml"/>
  <Override PartName="/ppt/slideMasters/slideMaster2.xml" ContentType="application/vnd.openxmlformats-officedocument.presentationml.slideMaster+xml"/>
  <Override PartName="/ppt/slideLayouts/slideLayout38.xml" ContentType="application/vnd.openxmlformats-officedocument.presentationml.slideLayout+xml"/>
  <Override PartName="/ppt/slideLayouts/slideLayout49.xml" ContentType="application/vnd.openxmlformats-officedocument.presentationml.slideLayout+xml"/>
  <Override PartName="/ppt/theme/theme4.xml" ContentType="application/vnd.openxmlformats-officedocument.theme+xml"/>
  <Override PartName="/ppt/slideLayouts/slideLayout67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38.xml" ContentType="application/vnd.openxmlformats-officedocument.presentationml.slideLayout+xml"/>
  <Override PartName="/ppt/slideLayouts/slideLayout156.xml" ContentType="application/vnd.openxmlformats-officedocument.presentationml.slideLayout+xml"/>
  <Override PartName="/ppt/slideLayouts/slideLayout167.xml" ContentType="application/vnd.openxmlformats-officedocument.presentationml.slideLayout+xml"/>
  <Override PartName="/ppt/diagrams/colors2.xml" ContentType="application/vnd.openxmlformats-officedocument.drawingml.diagramColors+xml"/>
  <Override PartName="/ppt/diagrams/quickStyle5.xml" ContentType="application/vnd.openxmlformats-officedocument.drawingml.diagramStyle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Layouts/slideLayout5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27.xml" ContentType="application/vnd.openxmlformats-officedocument.presentationml.slideLayout+xml"/>
  <Override PartName="/ppt/slideLayouts/slideLayout145.xml" ContentType="application/vnd.openxmlformats-officedocument.presentationml.slideLayout+xml"/>
  <Override PartName="/ppt/slideLayouts/slideLayout163.xml" ContentType="application/vnd.openxmlformats-officedocument.presentationml.slideLayout+xml"/>
  <Override PartName="/ppt/slideLayouts/slideLayout174.xml" ContentType="application/vnd.openxmlformats-officedocument.presentationml.slideLayout+xml"/>
  <Override PartName="/ppt/diagrams/drawing1.xml" ContentType="application/vnd.ms-office.drawingml.diagramDrawing+xml"/>
  <Override PartName="/ppt/slideLayouts/slideLayout16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34.xml" ContentType="application/vnd.openxmlformats-officedocument.presentationml.slideLayout+xml"/>
  <Override PartName="/ppt/slideLayouts/slideLayout152.xml" ContentType="application/vnd.openxmlformats-officedocument.presentationml.slideLayout+xml"/>
  <Override PartName="/ppt/diagrams/quickStyle1.xml" ContentType="application/vnd.openxmlformats-officedocument.drawingml.diagramStyle+xml"/>
  <Override PartName="/ppt/diagrams/layout8.xml" ContentType="application/vnd.openxmlformats-officedocument.drawingml.diagramLayout+xml"/>
  <Default Extension="jpeg" ContentType="image/jpeg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41.xml" ContentType="application/vnd.openxmlformats-officedocument.presentationml.slideLayout+xml"/>
  <Override PartName="/ppt/slideLayouts/slideLayout170.xml" ContentType="application/vnd.openxmlformats-officedocument.presentationml.slideLayout+xml"/>
  <Override PartName="/ppt/diagrams/data9.xml" ContentType="application/vnd.openxmlformats-officedocument.drawingml.diagramData+xml"/>
  <Override PartName="/ppt/slideMasters/slideMaster14.xml" ContentType="application/vnd.openxmlformats-officedocument.presentationml.slideMaster+xml"/>
  <Override PartName="/ppt/slideLayouts/slideLayout12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30.xml" ContentType="application/vnd.openxmlformats-officedocument.presentationml.slideLayout+xml"/>
  <Override PartName="/ppt/diagrams/layout4.xml" ContentType="application/vnd.openxmlformats-officedocument.drawingml.diagramLayout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slideMasters/slideMaster7.xml" ContentType="application/vnd.openxmlformats-officedocument.presentationml.slideMaster+xml"/>
  <Override PartName="/ppt/slideMasters/slideMaster10.xml" ContentType="application/vnd.openxmlformats-officedocument.presentationml.slideMaster+xml"/>
  <Override PartName="/ppt/theme/theme9.xml" ContentType="application/vnd.openxmlformats-officedocument.theme+xml"/>
  <Override PartName="/ppt/theme/theme13.xml" ContentType="application/vnd.openxmlformats-officedocument.theme+xml"/>
  <Override PartName="/ppt/diagrams/drawing6.xml" ContentType="application/vnd.ms-office.drawingml.diagramDrawing+xml"/>
  <Override PartName="/ppt/slides/slide8.xml" ContentType="application/vnd.openxmlformats-officedocument.presentationml.slide+xml"/>
  <Override PartName="/ppt/slideLayouts/slideLayout6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139.xml" ContentType="application/vnd.openxmlformats-officedocument.presentationml.slideLayout+xml"/>
  <Override PartName="/ppt/slideLayouts/slideLayout168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quickStyle6.xml" ContentType="application/vnd.openxmlformats-officedocument.drawingml.diagramStyle+xml"/>
  <Override PartName="/ppt/slideLayouts/slideLayout39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128.xml" ContentType="application/vnd.openxmlformats-officedocument.presentationml.slideLayout+xml"/>
  <Override PartName="/ppt/slideLayouts/slideLayout175.xml" ContentType="application/vnd.openxmlformats-officedocument.presentationml.slideLayout+xml"/>
  <Override PartName="/ppt/diagrams/drawing2.xml" ContentType="application/vnd.ms-office.drawingml.diagramDrawing+xml"/>
  <Override PartName="/ppt/slides/slide4.xml" ContentType="application/vnd.openxmlformats-officedocument.presentationml.slide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64.xml" ContentType="application/vnd.openxmlformats-officedocument.presentationml.slideLayout+xml"/>
  <Override PartName="/ppt/diagrams/quickStyle2.xml" ContentType="application/vnd.openxmlformats-officedocument.drawingml.diagramStyle+xml"/>
  <Override PartName="/ppt/theme/theme1.xml" ContentType="application/vnd.openxmlformats-officedocument.theme+xml"/>
  <Override PartName="/ppt/slideLayouts/slideLayout53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42.xml" ContentType="application/vnd.openxmlformats-officedocument.presentationml.slideLayout+xml"/>
  <Override PartName="/ppt/slideLayouts/slideLayout153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131.xml" ContentType="application/vnd.openxmlformats-officedocument.presentationml.slideLayout+xml"/>
  <Override PartName="/ppt/slides/slide10.xml" ContentType="application/vnd.openxmlformats-officedocument.presentationml.slide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120.xml" ContentType="application/vnd.openxmlformats-officedocument.presentationml.slide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theme/theme14.xml" ContentType="application/vnd.openxmlformats-officedocument.theme+xml"/>
  <Override PartName="/ppt/diagrams/colors8.xml" ContentType="application/vnd.openxmlformats-officedocument.drawingml.diagramColors+xml"/>
  <Override PartName="/ppt/diagrams/drawing7.xml" ContentType="application/vnd.ms-office.drawingml.diagramDrawing+xml"/>
  <Override PartName="/ppt/slideMasters/slideMaster4.xml" ContentType="application/vnd.openxmlformats-officedocument.presentationml.slideMaster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69.xml" ContentType="application/vnd.openxmlformats-officedocument.presentationml.slideLayout+xml"/>
  <Override PartName="/ppt/theme/theme6.xml" ContentType="application/vnd.openxmlformats-officedocument.theme+xml"/>
  <Override PartName="/ppt/slideLayouts/slideLayout158.xml" ContentType="application/vnd.openxmlformats-officedocument.presentationml.slideLayout+xml"/>
  <Override PartName="/ppt/slideLayouts/slideLayout169.xml" ContentType="application/vnd.openxmlformats-officedocument.presentationml.slideLayout+xml"/>
  <Override PartName="/ppt/diagrams/quickStyle7.xml" ContentType="application/vnd.openxmlformats-officedocument.drawingml.diagramStyle+xml"/>
  <Override PartName="/ppt/slideLayouts/slideLayout58.xml" ContentType="application/vnd.openxmlformats-officedocument.presentationml.slideLayout+xml"/>
  <Override PartName="/ppt/slideLayouts/slideLayout147.xml" ContentType="application/vnd.openxmlformats-officedocument.presentationml.slideLayout+xml"/>
  <Override PartName="/ppt/notesSlides/notesSlide3.xml" ContentType="application/vnd.openxmlformats-officedocument.presentationml.notesSlide+xml"/>
  <Override PartName="/ppt/presProps.xml" ContentType="application/vnd.openxmlformats-officedocument.presentationml.presProps+xml"/>
  <Override PartName="/ppt/slideLayouts/slideLayout3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136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slideLayouts/slideLayout161.xml" ContentType="application/vnd.openxmlformats-officedocument.presentationml.slideLayout+xml"/>
  <Override PartName="/ppt/slideLayouts/slideLayout172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50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Masters/slideMaster9.xml" ContentType="application/vnd.openxmlformats-officedocument.presentationml.slideMaster+xml"/>
  <Override PartName="/ppt/slideMasters/slideMaster12.xml" ContentType="application/vnd.openxmlformats-officedocument.presentationml.slideMaster+xml"/>
  <Override PartName="/ppt/diagrams/layout2.xml" ContentType="application/vnd.openxmlformats-officedocument.drawingml.diagramLayout+xml"/>
  <Override PartName="/ppt/slideLayouts/slideLayout99.xml" ContentType="application/vnd.openxmlformats-officedocument.presentationml.slideLayout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slideLayouts/slideLayout88.xml" ContentType="application/vnd.openxmlformats-officedocument.presentationml.slideLayout+xml"/>
  <Override PartName="/ppt/theme/theme11.xml" ContentType="application/vnd.openxmlformats-officedocument.theme+xml"/>
  <Override PartName="/ppt/slideLayouts/slideLayout177.xml" ContentType="application/vnd.openxmlformats-officedocument.presentationml.slideLayout+xml"/>
  <Override PartName="/docProps/core.xml" ContentType="application/vnd.openxmlformats-package.core-properties+xml"/>
  <Override PartName="/ppt/diagrams/drawing4.xml" ContentType="application/vnd.ms-office.drawingml.diagramDrawing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0" r:id="rId1"/>
    <p:sldMasterId id="2147483674" r:id="rId2"/>
    <p:sldMasterId id="2147483687" r:id="rId3"/>
    <p:sldMasterId id="2147483700" r:id="rId4"/>
    <p:sldMasterId id="2147483713" r:id="rId5"/>
    <p:sldMasterId id="2147483726" r:id="rId6"/>
    <p:sldMasterId id="2147483739" r:id="rId7"/>
    <p:sldMasterId id="2147483758" r:id="rId8"/>
    <p:sldMasterId id="2147483772" r:id="rId9"/>
    <p:sldMasterId id="2147483785" r:id="rId10"/>
    <p:sldMasterId id="2147483798" r:id="rId11"/>
    <p:sldMasterId id="2147483811" r:id="rId12"/>
    <p:sldMasterId id="2147483824" r:id="rId13"/>
    <p:sldMasterId id="2147483837" r:id="rId14"/>
  </p:sldMasterIdLst>
  <p:notesMasterIdLst>
    <p:notesMasterId r:id="rId32"/>
  </p:notesMasterIdLst>
  <p:sldIdLst>
    <p:sldId id="379" r:id="rId15"/>
    <p:sldId id="384" r:id="rId16"/>
    <p:sldId id="392" r:id="rId17"/>
    <p:sldId id="393" r:id="rId18"/>
    <p:sldId id="345" r:id="rId19"/>
    <p:sldId id="350" r:id="rId20"/>
    <p:sldId id="380" r:id="rId21"/>
    <p:sldId id="383" r:id="rId22"/>
    <p:sldId id="385" r:id="rId23"/>
    <p:sldId id="394" r:id="rId24"/>
    <p:sldId id="386" r:id="rId25"/>
    <p:sldId id="354" r:id="rId26"/>
    <p:sldId id="387" r:id="rId27"/>
    <p:sldId id="389" r:id="rId28"/>
    <p:sldId id="390" r:id="rId29"/>
    <p:sldId id="391" r:id="rId30"/>
    <p:sldId id="388" r:id="rId31"/>
  </p:sldIdLst>
  <p:sldSz cx="9144000" cy="5143500" type="screen16x9"/>
  <p:notesSz cx="6718300" cy="9867900"/>
  <p:defaultTextStyle>
    <a:defPPr>
      <a:defRPr lang="en-US"/>
    </a:defPPr>
    <a:lvl1pPr marL="0" algn="l" defTabSz="35789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357896" algn="l" defTabSz="35789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715792" algn="l" defTabSz="35789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073688" algn="l" defTabSz="35789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1431585" algn="l" defTabSz="35789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1789481" algn="l" defTabSz="35789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2147377" algn="l" defTabSz="35789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2505273" algn="l" defTabSz="35789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2863169" algn="l" defTabSz="35789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381" userDrawn="1">
          <p15:clr>
            <a:srgbClr val="A4A3A4"/>
          </p15:clr>
        </p15:guide>
        <p15:guide id="2" pos="3368" userDrawn="1">
          <p15:clr>
            <a:srgbClr val="A4A3A4"/>
          </p15:clr>
        </p15:guide>
        <p15:guide id="3" orient="horz" pos="1620" userDrawn="1">
          <p15:clr>
            <a:srgbClr val="A4A3A4"/>
          </p15:clr>
        </p15:guide>
        <p15:guide id="4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0CC00"/>
    <a:srgbClr val="FFFF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2359" autoAdjust="0"/>
    <p:restoredTop sz="96387" autoAdjust="0"/>
  </p:normalViewPr>
  <p:slideViewPr>
    <p:cSldViewPr snapToGrid="0" snapToObjects="1">
      <p:cViewPr>
        <p:scale>
          <a:sx n="90" d="100"/>
          <a:sy n="90" d="100"/>
        </p:scale>
        <p:origin x="-1770" y="-978"/>
      </p:cViewPr>
      <p:guideLst>
        <p:guide orient="horz" pos="2381"/>
        <p:guide orient="horz" pos="1620"/>
        <p:guide pos="3368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Master" Target="slideMasters/slideMaster13.xml"/><Relationship Id="rId18" Type="http://schemas.openxmlformats.org/officeDocument/2006/relationships/slide" Target="slides/slide4.xml"/><Relationship Id="rId26" Type="http://schemas.openxmlformats.org/officeDocument/2006/relationships/slide" Target="slides/slide12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7.xml"/><Relationship Id="rId34" Type="http://schemas.openxmlformats.org/officeDocument/2006/relationships/viewProps" Target="viewProps.xml"/><Relationship Id="rId7" Type="http://schemas.openxmlformats.org/officeDocument/2006/relationships/slideMaster" Target="slideMasters/slideMaster7.xml"/><Relationship Id="rId12" Type="http://schemas.openxmlformats.org/officeDocument/2006/relationships/slideMaster" Target="slideMasters/slideMaster12.xml"/><Relationship Id="rId17" Type="http://schemas.openxmlformats.org/officeDocument/2006/relationships/slide" Target="slides/slide3.xml"/><Relationship Id="rId25" Type="http://schemas.openxmlformats.org/officeDocument/2006/relationships/slide" Target="slides/slide11.xml"/><Relationship Id="rId33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2.xml"/><Relationship Id="rId20" Type="http://schemas.openxmlformats.org/officeDocument/2006/relationships/slide" Target="slides/slide6.xml"/><Relationship Id="rId29" Type="http://schemas.openxmlformats.org/officeDocument/2006/relationships/slide" Target="slides/slide15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" Target="slides/slide10.xml"/><Relationship Id="rId32" Type="http://schemas.openxmlformats.org/officeDocument/2006/relationships/notesMaster" Target="notesMasters/notesMaster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.xml"/><Relationship Id="rId23" Type="http://schemas.openxmlformats.org/officeDocument/2006/relationships/slide" Target="slides/slide9.xml"/><Relationship Id="rId28" Type="http://schemas.openxmlformats.org/officeDocument/2006/relationships/slide" Target="slides/slide14.xml"/><Relationship Id="rId36" Type="http://schemas.openxmlformats.org/officeDocument/2006/relationships/tableStyles" Target="tableStyles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5.xml"/><Relationship Id="rId31" Type="http://schemas.openxmlformats.org/officeDocument/2006/relationships/slide" Target="slides/slide17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Relationship Id="rId22" Type="http://schemas.openxmlformats.org/officeDocument/2006/relationships/slide" Target="slides/slide8.xml"/><Relationship Id="rId27" Type="http://schemas.openxmlformats.org/officeDocument/2006/relationships/slide" Target="slides/slide13.xml"/><Relationship Id="rId30" Type="http://schemas.openxmlformats.org/officeDocument/2006/relationships/slide" Target="slides/slide16.xml"/><Relationship Id="rId35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plotArea>
      <c:layout/>
      <c:barChart>
        <c:barDir val="col"/>
        <c:grouping val="clustered"/>
        <c:ser>
          <c:idx val="0"/>
          <c:order val="0"/>
          <c:spPr>
            <a:solidFill>
              <a:srgbClr val="00CC00"/>
            </a:solidFill>
            <a:ln w="9525" cap="flat" cmpd="sng" algn="ctr">
              <a:solidFill>
                <a:schemeClr val="accent1">
                  <a:shade val="95000"/>
                </a:schemeClr>
              </a:solidFill>
              <a:round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c:spPr>
          <c:dPt>
            <c:idx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1-E7EF-49D5-B332-BC8819E396B5}"/>
              </c:ext>
            </c:extLst>
          </c:dPt>
          <c:dPt>
            <c:idx val="1"/>
            <c:extLst xmlns:c16r2="http://schemas.microsoft.com/office/drawing/2015/06/chart">
              <c:ext xmlns:c16="http://schemas.microsoft.com/office/drawing/2014/chart" uri="{C3380CC4-5D6E-409C-BE32-E72D297353CC}">
                <c16:uniqueId val="{00000003-E7EF-49D5-B332-BC8819E396B5}"/>
              </c:ext>
            </c:extLst>
          </c:dPt>
          <c:dPt>
            <c:idx val="2"/>
            <c:extLst xmlns:c16r2="http://schemas.microsoft.com/office/drawing/2015/06/chart">
              <c:ext xmlns:c16="http://schemas.microsoft.com/office/drawing/2014/chart" uri="{C3380CC4-5D6E-409C-BE32-E72D297353CC}">
                <c16:uniqueId val="{00000005-E7EF-49D5-B332-BC8819E396B5}"/>
              </c:ext>
            </c:extLst>
          </c:dPt>
          <c:dPt>
            <c:idx val="3"/>
            <c:extLst xmlns:c16r2="http://schemas.microsoft.com/office/drawing/2015/06/chart">
              <c:ext xmlns:c16="http://schemas.microsoft.com/office/drawing/2014/chart" uri="{C3380CC4-5D6E-409C-BE32-E72D297353CC}">
                <c16:uniqueId val="{00000007-E7EF-49D5-B332-BC8819E396B5}"/>
              </c:ext>
            </c:extLst>
          </c:dPt>
          <c:dPt>
            <c:idx val="4"/>
            <c:extLst xmlns:c16r2="http://schemas.microsoft.com/office/drawing/2015/06/chart">
              <c:ext xmlns:c16="http://schemas.microsoft.com/office/drawing/2014/chart" uri="{C3380CC4-5D6E-409C-BE32-E72D297353CC}">
                <c16:uniqueId val="{00000009-E7EF-49D5-B332-BC8819E396B5}"/>
              </c:ext>
            </c:extLst>
          </c:dPt>
          <c:dPt>
            <c:idx val="5"/>
            <c:extLst xmlns:c16r2="http://schemas.microsoft.com/office/drawing/2015/06/chart">
              <c:ext xmlns:c16="http://schemas.microsoft.com/office/drawing/2014/chart" uri="{C3380CC4-5D6E-409C-BE32-E72D297353CC}">
                <c16:uniqueId val="{0000000B-E7EF-49D5-B332-BC8819E396B5}"/>
              </c:ext>
            </c:extLst>
          </c:dPt>
          <c:dPt>
            <c:idx val="6"/>
            <c:extLst xmlns:c16r2="http://schemas.microsoft.com/office/drawing/2015/06/chart">
              <c:ext xmlns:c16="http://schemas.microsoft.com/office/drawing/2014/chart" uri="{C3380CC4-5D6E-409C-BE32-E72D297353CC}">
                <c16:uniqueId val="{0000000D-E7EF-49D5-B332-BC8819E396B5}"/>
              </c:ext>
            </c:extLst>
          </c:dPt>
          <c:dPt>
            <c:idx val="7"/>
            <c:extLst xmlns:c16r2="http://schemas.microsoft.com/office/drawing/2015/06/chart">
              <c:ext xmlns:c16="http://schemas.microsoft.com/office/drawing/2014/chart" uri="{C3380CC4-5D6E-409C-BE32-E72D297353CC}">
                <c16:uniqueId val="{0000000F-E7EF-49D5-B332-BC8819E396B5}"/>
              </c:ext>
            </c:extLst>
          </c:dPt>
          <c:dPt>
            <c:idx val="8"/>
            <c:extLst xmlns:c16r2="http://schemas.microsoft.com/office/drawing/2015/06/chart">
              <c:ext xmlns:c16="http://schemas.microsoft.com/office/drawing/2014/chart" uri="{C3380CC4-5D6E-409C-BE32-E72D297353CC}">
                <c16:uniqueId val="{00000011-E7EF-49D5-B332-BC8819E396B5}"/>
              </c:ext>
            </c:extLst>
          </c:dPt>
          <c:dPt>
            <c:idx val="9"/>
            <c:extLst xmlns:c16r2="http://schemas.microsoft.com/office/drawing/2015/06/chart">
              <c:ext xmlns:c16="http://schemas.microsoft.com/office/drawing/2014/chart" uri="{C3380CC4-5D6E-409C-BE32-E72D297353CC}">
                <c16:uniqueId val="{00000013-E7EF-49D5-B332-BC8819E396B5}"/>
              </c:ext>
            </c:extLst>
          </c:dPt>
          <c:dPt>
            <c:idx val="10"/>
            <c:spPr>
              <a:solidFill>
                <a:srgbClr val="00B0F0"/>
              </a:solidFill>
              <a:ln w="9525" cap="flat" cmpd="sng" algn="ctr">
                <a:solidFill>
                  <a:schemeClr val="accent1">
                    <a:shade val="95000"/>
                  </a:schemeClr>
                </a:solidFill>
                <a:round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5-E7EF-49D5-B332-BC8819E396B5}"/>
              </c:ext>
            </c:extLst>
          </c:dPt>
          <c:dPt>
            <c:idx val="11"/>
            <c:spPr>
              <a:solidFill>
                <a:srgbClr val="00B0F0"/>
              </a:solidFill>
              <a:ln w="9525" cap="flat" cmpd="sng" algn="ctr">
                <a:solidFill>
                  <a:schemeClr val="accent1">
                    <a:shade val="95000"/>
                  </a:schemeClr>
                </a:solidFill>
                <a:round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7-E7EF-49D5-B332-BC8819E396B5}"/>
              </c:ext>
            </c:extLst>
          </c:dPt>
          <c:dPt>
            <c:idx val="12"/>
            <c:spPr>
              <a:solidFill>
                <a:srgbClr val="00B0F0"/>
              </a:solidFill>
              <a:ln w="9525" cap="flat" cmpd="sng" algn="ctr">
                <a:solidFill>
                  <a:schemeClr val="accent1">
                    <a:shade val="95000"/>
                  </a:schemeClr>
                </a:solidFill>
                <a:round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9-E7EF-49D5-B332-BC8819E396B5}"/>
              </c:ext>
            </c:extLst>
          </c:dPt>
          <c:dPt>
            <c:idx val="13"/>
            <c:spPr>
              <a:solidFill>
                <a:srgbClr val="00B0F0"/>
              </a:solidFill>
              <a:ln w="9525" cap="flat" cmpd="sng" algn="ctr">
                <a:solidFill>
                  <a:schemeClr val="accent1">
                    <a:shade val="95000"/>
                  </a:schemeClr>
                </a:solidFill>
                <a:round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B-E7EF-49D5-B332-BC8819E396B5}"/>
              </c:ext>
            </c:extLst>
          </c:dPt>
          <c:dPt>
            <c:idx val="14"/>
            <c:spPr>
              <a:solidFill>
                <a:srgbClr val="00B0F0"/>
              </a:solidFill>
              <a:ln w="9525" cap="flat" cmpd="sng" algn="ctr">
                <a:solidFill>
                  <a:schemeClr val="accent1">
                    <a:shade val="95000"/>
                  </a:schemeClr>
                </a:solidFill>
                <a:round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D-E7EF-49D5-B332-BC8819E396B5}"/>
              </c:ext>
            </c:extLst>
          </c:dPt>
          <c:dPt>
            <c:idx val="15"/>
            <c:spPr>
              <a:solidFill>
                <a:srgbClr val="00B0F0"/>
              </a:solidFill>
              <a:ln w="9525" cap="flat" cmpd="sng" algn="ctr">
                <a:solidFill>
                  <a:schemeClr val="accent1">
                    <a:shade val="95000"/>
                  </a:schemeClr>
                </a:solidFill>
                <a:round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F-E7EF-49D5-B332-BC8819E396B5}"/>
              </c:ext>
            </c:extLst>
          </c:dPt>
          <c:dPt>
            <c:idx val="16"/>
            <c:spPr>
              <a:solidFill>
                <a:srgbClr val="00B0F0"/>
              </a:solidFill>
              <a:ln w="9525" cap="flat" cmpd="sng" algn="ctr">
                <a:solidFill>
                  <a:schemeClr val="accent1">
                    <a:shade val="95000"/>
                  </a:schemeClr>
                </a:solidFill>
                <a:round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21-E7EF-49D5-B332-BC8819E396B5}"/>
              </c:ext>
            </c:extLst>
          </c:dPt>
          <c:dPt>
            <c:idx val="17"/>
            <c:spPr>
              <a:solidFill>
                <a:srgbClr val="00B0F0"/>
              </a:solidFill>
              <a:ln w="9525" cap="flat" cmpd="sng" algn="ctr">
                <a:solidFill>
                  <a:schemeClr val="accent1">
                    <a:shade val="95000"/>
                  </a:schemeClr>
                </a:solidFill>
                <a:round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23-E7EF-49D5-B332-BC8819E396B5}"/>
              </c:ext>
            </c:extLst>
          </c:dPt>
          <c:dPt>
            <c:idx val="18"/>
            <c:spPr>
              <a:solidFill>
                <a:srgbClr val="00B0F0"/>
              </a:solidFill>
              <a:ln w="9525" cap="flat" cmpd="sng" algn="ctr">
                <a:solidFill>
                  <a:schemeClr val="accent1">
                    <a:shade val="95000"/>
                  </a:schemeClr>
                </a:solidFill>
                <a:round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25-E7EF-49D5-B332-BC8819E396B5}"/>
              </c:ext>
            </c:extLst>
          </c:dPt>
          <c:dPt>
            <c:idx val="19"/>
            <c:spPr>
              <a:solidFill>
                <a:srgbClr val="00B0F0"/>
              </a:solidFill>
              <a:ln w="9525" cap="flat" cmpd="sng" algn="ctr">
                <a:solidFill>
                  <a:schemeClr val="accent1">
                    <a:shade val="95000"/>
                  </a:schemeClr>
                </a:solidFill>
                <a:round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27-E7EF-49D5-B332-BC8819E396B5}"/>
              </c:ext>
            </c:extLst>
          </c:dPt>
          <c:dPt>
            <c:idx val="20"/>
            <c:spPr>
              <a:solidFill>
                <a:srgbClr val="00B0F0"/>
              </a:solidFill>
              <a:ln w="9525" cap="flat" cmpd="sng" algn="ctr">
                <a:solidFill>
                  <a:schemeClr val="accent1">
                    <a:shade val="95000"/>
                  </a:schemeClr>
                </a:solidFill>
                <a:round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29-E7EF-49D5-B332-BC8819E396B5}"/>
              </c:ext>
            </c:extLst>
          </c:dPt>
          <c:dPt>
            <c:idx val="21"/>
            <c:spPr>
              <a:solidFill>
                <a:srgbClr val="00B0F0"/>
              </a:solidFill>
              <a:ln w="9525" cap="flat" cmpd="sng" algn="ctr">
                <a:solidFill>
                  <a:schemeClr val="accent1">
                    <a:shade val="95000"/>
                  </a:schemeClr>
                </a:solidFill>
                <a:round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2B-E7EF-49D5-B332-BC8819E396B5}"/>
              </c:ext>
            </c:extLst>
          </c:dPt>
          <c:dPt>
            <c:idx val="22"/>
            <c:spPr>
              <a:solidFill>
                <a:srgbClr val="00B0F0"/>
              </a:solidFill>
              <a:ln w="9525" cap="flat" cmpd="sng" algn="ctr">
                <a:solidFill>
                  <a:schemeClr val="accent1">
                    <a:shade val="95000"/>
                  </a:schemeClr>
                </a:solidFill>
                <a:round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2D-E7EF-49D5-B332-BC8819E396B5}"/>
              </c:ext>
            </c:extLst>
          </c:dPt>
          <c:dPt>
            <c:idx val="23"/>
            <c:spPr>
              <a:solidFill>
                <a:srgbClr val="00B0F0"/>
              </a:solidFill>
              <a:ln w="9525" cap="flat" cmpd="sng" algn="ctr">
                <a:solidFill>
                  <a:schemeClr val="accent1">
                    <a:shade val="95000"/>
                  </a:schemeClr>
                </a:solidFill>
                <a:round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2F-E7EF-49D5-B332-BC8819E396B5}"/>
              </c:ext>
            </c:extLst>
          </c:dPt>
          <c:dPt>
            <c:idx val="24"/>
            <c:spPr>
              <a:solidFill>
                <a:srgbClr val="00B0F0"/>
              </a:solidFill>
              <a:ln w="9525" cap="flat" cmpd="sng" algn="ctr">
                <a:solidFill>
                  <a:schemeClr val="accent1">
                    <a:shade val="95000"/>
                  </a:schemeClr>
                </a:solidFill>
                <a:round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31-E7EF-49D5-B332-BC8819E396B5}"/>
              </c:ext>
            </c:extLst>
          </c:dPt>
          <c:dPt>
            <c:idx val="25"/>
            <c:spPr>
              <a:solidFill>
                <a:srgbClr val="00B0F0"/>
              </a:solidFill>
              <a:ln w="9525" cap="flat" cmpd="sng" algn="ctr">
                <a:solidFill>
                  <a:schemeClr val="accent1">
                    <a:shade val="95000"/>
                  </a:schemeClr>
                </a:solidFill>
                <a:round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33-E7EF-49D5-B332-BC8819E396B5}"/>
              </c:ext>
            </c:extLst>
          </c:dPt>
          <c:dPt>
            <c:idx val="26"/>
            <c:spPr>
              <a:solidFill>
                <a:srgbClr val="00B0F0"/>
              </a:solidFill>
              <a:ln w="9525" cap="flat" cmpd="sng" algn="ctr">
                <a:solidFill>
                  <a:schemeClr val="accent1">
                    <a:shade val="95000"/>
                  </a:schemeClr>
                </a:solidFill>
                <a:round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35-E7EF-49D5-B332-BC8819E396B5}"/>
              </c:ext>
            </c:extLst>
          </c:dPt>
          <c:dPt>
            <c:idx val="27"/>
            <c:spPr>
              <a:solidFill>
                <a:srgbClr val="00B0F0"/>
              </a:solidFill>
              <a:ln w="9525" cap="flat" cmpd="sng" algn="ctr">
                <a:solidFill>
                  <a:schemeClr val="accent1">
                    <a:shade val="95000"/>
                  </a:schemeClr>
                </a:solidFill>
                <a:round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37-E7EF-49D5-B332-BC8819E396B5}"/>
              </c:ext>
            </c:extLst>
          </c:dPt>
          <c:dPt>
            <c:idx val="28"/>
            <c:spPr>
              <a:solidFill>
                <a:srgbClr val="00B0F0"/>
              </a:solidFill>
              <a:ln w="9525" cap="flat" cmpd="sng" algn="ctr">
                <a:solidFill>
                  <a:schemeClr val="accent1">
                    <a:shade val="95000"/>
                  </a:schemeClr>
                </a:solidFill>
                <a:round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39-E7EF-49D5-B332-BC8819E396B5}"/>
              </c:ext>
            </c:extLst>
          </c:dPt>
          <c:dPt>
            <c:idx val="29"/>
            <c:spPr>
              <a:solidFill>
                <a:srgbClr val="00B0F0"/>
              </a:solidFill>
              <a:ln w="9525" cap="flat" cmpd="sng" algn="ctr">
                <a:solidFill>
                  <a:schemeClr val="accent1">
                    <a:shade val="95000"/>
                  </a:schemeClr>
                </a:solidFill>
                <a:round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3B-E7EF-49D5-B332-BC8819E396B5}"/>
              </c:ext>
            </c:extLst>
          </c:dPt>
          <c:dPt>
            <c:idx val="30"/>
            <c:spPr>
              <a:solidFill>
                <a:srgbClr val="00B0F0"/>
              </a:solidFill>
              <a:ln w="9525" cap="flat" cmpd="sng" algn="ctr">
                <a:solidFill>
                  <a:schemeClr val="accent1">
                    <a:shade val="95000"/>
                  </a:schemeClr>
                </a:solidFill>
                <a:round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3D-E7EF-49D5-B332-BC8819E396B5}"/>
              </c:ext>
            </c:extLst>
          </c:dPt>
          <c:dPt>
            <c:idx val="31"/>
            <c:spPr>
              <a:solidFill>
                <a:schemeClr val="accent6"/>
              </a:solidFill>
              <a:ln w="9525" cap="flat" cmpd="sng" algn="ctr">
                <a:solidFill>
                  <a:schemeClr val="accent1">
                    <a:shade val="95000"/>
                  </a:schemeClr>
                </a:solidFill>
                <a:round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3F-E7EF-49D5-B332-BC8819E396B5}"/>
              </c:ext>
            </c:extLst>
          </c:dPt>
          <c:dPt>
            <c:idx val="32"/>
            <c:spPr>
              <a:solidFill>
                <a:schemeClr val="accent6"/>
              </a:solidFill>
              <a:ln w="9525" cap="flat" cmpd="sng" algn="ctr">
                <a:solidFill>
                  <a:schemeClr val="accent1">
                    <a:shade val="95000"/>
                  </a:schemeClr>
                </a:solidFill>
                <a:round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41-E7EF-49D5-B332-BC8819E396B5}"/>
              </c:ext>
            </c:extLst>
          </c:dPt>
          <c:dPt>
            <c:idx val="33"/>
            <c:spPr>
              <a:solidFill>
                <a:schemeClr val="accent6"/>
              </a:solidFill>
              <a:ln w="9525" cap="flat" cmpd="sng" algn="ctr">
                <a:solidFill>
                  <a:schemeClr val="accent1">
                    <a:shade val="95000"/>
                  </a:schemeClr>
                </a:solidFill>
                <a:round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43-E7EF-49D5-B332-BC8819E396B5}"/>
              </c:ext>
            </c:extLst>
          </c:dPt>
          <c:dPt>
            <c:idx val="34"/>
            <c:spPr>
              <a:solidFill>
                <a:schemeClr val="accent6"/>
              </a:solidFill>
              <a:ln w="9525" cap="flat" cmpd="sng" algn="ctr">
                <a:solidFill>
                  <a:schemeClr val="accent1">
                    <a:shade val="95000"/>
                  </a:schemeClr>
                </a:solidFill>
                <a:round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45-E7EF-49D5-B332-BC8819E396B5}"/>
              </c:ext>
            </c:extLst>
          </c:dPt>
          <c:dPt>
            <c:idx val="35"/>
            <c:spPr>
              <a:solidFill>
                <a:schemeClr val="accent6"/>
              </a:solidFill>
              <a:ln w="9525" cap="flat" cmpd="sng" algn="ctr">
                <a:solidFill>
                  <a:schemeClr val="accent1">
                    <a:shade val="95000"/>
                  </a:schemeClr>
                </a:solidFill>
                <a:round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47-E7EF-49D5-B332-BC8819E396B5}"/>
              </c:ext>
            </c:extLst>
          </c:dPt>
          <c:dPt>
            <c:idx val="36"/>
            <c:spPr>
              <a:solidFill>
                <a:schemeClr val="accent6"/>
              </a:solidFill>
              <a:ln w="9525" cap="flat" cmpd="sng" algn="ctr">
                <a:solidFill>
                  <a:schemeClr val="accent1">
                    <a:shade val="95000"/>
                  </a:schemeClr>
                </a:solidFill>
                <a:round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49-E7EF-49D5-B332-BC8819E396B5}"/>
              </c:ext>
            </c:extLst>
          </c:dPt>
          <c:dPt>
            <c:idx val="37"/>
            <c:spPr>
              <a:solidFill>
                <a:schemeClr val="accent6"/>
              </a:solidFill>
              <a:ln w="9525" cap="flat" cmpd="sng" algn="ctr">
                <a:solidFill>
                  <a:schemeClr val="accent1">
                    <a:shade val="95000"/>
                  </a:schemeClr>
                </a:solidFill>
                <a:round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4B-E7EF-49D5-B332-BC8819E396B5}"/>
              </c:ext>
            </c:extLst>
          </c:dPt>
          <c:dPt>
            <c:idx val="38"/>
            <c:spPr>
              <a:solidFill>
                <a:schemeClr val="accent6"/>
              </a:solidFill>
              <a:ln w="9525" cap="flat" cmpd="sng" algn="ctr">
                <a:solidFill>
                  <a:schemeClr val="accent1">
                    <a:shade val="95000"/>
                  </a:schemeClr>
                </a:solidFill>
                <a:round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4D-E7EF-49D5-B332-BC8819E396B5}"/>
              </c:ext>
            </c:extLst>
          </c:dPt>
          <c:dPt>
            <c:idx val="39"/>
            <c:spPr>
              <a:solidFill>
                <a:schemeClr val="accent6"/>
              </a:solidFill>
              <a:ln w="9525" cap="flat" cmpd="sng" algn="ctr">
                <a:solidFill>
                  <a:schemeClr val="accent1">
                    <a:shade val="95000"/>
                  </a:schemeClr>
                </a:solidFill>
                <a:round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4F-E7EF-49D5-B332-BC8819E396B5}"/>
              </c:ext>
            </c:extLst>
          </c:dPt>
          <c:dPt>
            <c:idx val="40"/>
            <c:spPr>
              <a:solidFill>
                <a:schemeClr val="accent6"/>
              </a:solidFill>
              <a:ln w="9525" cap="flat" cmpd="sng" algn="ctr">
                <a:solidFill>
                  <a:schemeClr val="accent1">
                    <a:shade val="95000"/>
                  </a:schemeClr>
                </a:solidFill>
                <a:round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51-E7EF-49D5-B332-BC8819E396B5}"/>
              </c:ext>
            </c:extLst>
          </c:dPt>
          <c:dPt>
            <c:idx val="41"/>
            <c:spPr>
              <a:solidFill>
                <a:schemeClr val="accent6"/>
              </a:solidFill>
              <a:ln w="9525" cap="flat" cmpd="sng" algn="ctr">
                <a:solidFill>
                  <a:schemeClr val="accent1">
                    <a:shade val="95000"/>
                  </a:schemeClr>
                </a:solidFill>
                <a:round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53-E7EF-49D5-B332-BC8819E396B5}"/>
              </c:ext>
            </c:extLst>
          </c:dPt>
          <c:dPt>
            <c:idx val="42"/>
            <c:spPr>
              <a:solidFill>
                <a:schemeClr val="accent6"/>
              </a:solidFill>
              <a:ln w="9525" cap="flat" cmpd="sng" algn="ctr">
                <a:solidFill>
                  <a:schemeClr val="accent1">
                    <a:shade val="95000"/>
                  </a:schemeClr>
                </a:solidFill>
                <a:round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55-E7EF-49D5-B332-BC8819E396B5}"/>
              </c:ext>
            </c:extLst>
          </c:dPt>
          <c:dPt>
            <c:idx val="43"/>
            <c:spPr>
              <a:solidFill>
                <a:schemeClr val="accent6"/>
              </a:solidFill>
              <a:ln w="9525" cap="flat" cmpd="sng" algn="ctr">
                <a:solidFill>
                  <a:schemeClr val="accent1">
                    <a:shade val="95000"/>
                  </a:schemeClr>
                </a:solidFill>
                <a:round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57-E7EF-49D5-B332-BC8819E396B5}"/>
              </c:ext>
            </c:extLst>
          </c:dPt>
          <c:dPt>
            <c:idx val="44"/>
            <c:spPr>
              <a:solidFill>
                <a:schemeClr val="accent6"/>
              </a:solidFill>
              <a:ln w="9525" cap="flat" cmpd="sng" algn="ctr">
                <a:solidFill>
                  <a:schemeClr val="accent1">
                    <a:shade val="95000"/>
                  </a:schemeClr>
                </a:solidFill>
                <a:round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59-E7EF-49D5-B332-BC8819E396B5}"/>
              </c:ext>
            </c:extLst>
          </c:dPt>
          <c:dPt>
            <c:idx val="45"/>
            <c:spPr>
              <a:solidFill>
                <a:schemeClr val="accent6"/>
              </a:solidFill>
              <a:ln w="9525" cap="flat" cmpd="sng" algn="ctr">
                <a:solidFill>
                  <a:schemeClr val="accent1">
                    <a:shade val="95000"/>
                  </a:schemeClr>
                </a:solidFill>
                <a:round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5B-E7EF-49D5-B332-BC8819E396B5}"/>
              </c:ext>
            </c:extLst>
          </c:dPt>
          <c:dPt>
            <c:idx val="46"/>
            <c:spPr>
              <a:solidFill>
                <a:schemeClr val="accent6"/>
              </a:solidFill>
              <a:ln w="9525" cap="flat" cmpd="sng" algn="ctr">
                <a:solidFill>
                  <a:schemeClr val="accent1">
                    <a:shade val="95000"/>
                  </a:schemeClr>
                </a:solidFill>
                <a:round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5D-E7EF-49D5-B332-BC8819E396B5}"/>
              </c:ext>
            </c:extLst>
          </c:dPt>
          <c:dPt>
            <c:idx val="47"/>
            <c:spPr>
              <a:solidFill>
                <a:schemeClr val="accent6"/>
              </a:solidFill>
              <a:ln w="9525" cap="flat" cmpd="sng" algn="ctr">
                <a:solidFill>
                  <a:schemeClr val="accent1">
                    <a:shade val="95000"/>
                  </a:schemeClr>
                </a:solidFill>
                <a:round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5F-E7EF-49D5-B332-BC8819E396B5}"/>
              </c:ext>
            </c:extLst>
          </c:dPt>
          <c:dPt>
            <c:idx val="48"/>
            <c:spPr>
              <a:solidFill>
                <a:schemeClr val="accent6"/>
              </a:solidFill>
              <a:ln w="9525" cap="flat" cmpd="sng" algn="ctr">
                <a:solidFill>
                  <a:schemeClr val="accent1">
                    <a:shade val="95000"/>
                  </a:schemeClr>
                </a:solidFill>
                <a:round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61-E7EF-49D5-B332-BC8819E396B5}"/>
              </c:ext>
            </c:extLst>
          </c:dPt>
          <c:dPt>
            <c:idx val="49"/>
            <c:spPr>
              <a:solidFill>
                <a:schemeClr val="accent6"/>
              </a:solidFill>
              <a:ln w="9525" cap="flat" cmpd="sng" algn="ctr">
                <a:solidFill>
                  <a:schemeClr val="accent1">
                    <a:shade val="95000"/>
                  </a:schemeClr>
                </a:solidFill>
                <a:round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63-E7EF-49D5-B332-BC8819E396B5}"/>
              </c:ext>
            </c:extLst>
          </c:dPt>
          <c:dPt>
            <c:idx val="50"/>
            <c:spPr>
              <a:solidFill>
                <a:schemeClr val="accent6"/>
              </a:solidFill>
              <a:ln w="9525" cap="flat" cmpd="sng" algn="ctr">
                <a:solidFill>
                  <a:schemeClr val="accent1">
                    <a:shade val="95000"/>
                  </a:schemeClr>
                </a:solidFill>
                <a:round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65-E7EF-49D5-B332-BC8819E396B5}"/>
              </c:ext>
            </c:extLst>
          </c:dPt>
          <c:dPt>
            <c:idx val="51"/>
            <c:spPr>
              <a:solidFill>
                <a:schemeClr val="accent6"/>
              </a:solidFill>
              <a:ln w="9525" cap="flat" cmpd="sng" algn="ctr">
                <a:solidFill>
                  <a:schemeClr val="accent1">
                    <a:shade val="95000"/>
                  </a:schemeClr>
                </a:solidFill>
                <a:round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67-E7EF-49D5-B332-BC8819E396B5}"/>
              </c:ext>
            </c:extLst>
          </c:dPt>
          <c:dPt>
            <c:idx val="52"/>
            <c:spPr>
              <a:solidFill>
                <a:schemeClr val="accent6"/>
              </a:solidFill>
              <a:ln w="9525" cap="flat" cmpd="sng" algn="ctr">
                <a:solidFill>
                  <a:schemeClr val="accent1">
                    <a:shade val="95000"/>
                  </a:schemeClr>
                </a:solidFill>
                <a:round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69-E7EF-49D5-B332-BC8819E396B5}"/>
              </c:ext>
            </c:extLst>
          </c:dPt>
          <c:dPt>
            <c:idx val="53"/>
            <c:spPr>
              <a:solidFill>
                <a:schemeClr val="accent6"/>
              </a:solidFill>
              <a:ln w="9525" cap="flat" cmpd="sng" algn="ctr">
                <a:solidFill>
                  <a:schemeClr val="accent1">
                    <a:shade val="95000"/>
                  </a:schemeClr>
                </a:solidFill>
                <a:round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6B-E7EF-49D5-B332-BC8819E396B5}"/>
              </c:ext>
            </c:extLst>
          </c:dPt>
          <c:dPt>
            <c:idx val="54"/>
            <c:spPr>
              <a:solidFill>
                <a:schemeClr val="accent6"/>
              </a:solidFill>
              <a:ln w="9525" cap="flat" cmpd="sng" algn="ctr">
                <a:solidFill>
                  <a:schemeClr val="accent1">
                    <a:shade val="95000"/>
                  </a:schemeClr>
                </a:solidFill>
                <a:round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6D-E7EF-49D5-B332-BC8819E396B5}"/>
              </c:ext>
            </c:extLst>
          </c:dPt>
          <c:dPt>
            <c:idx val="55"/>
            <c:spPr>
              <a:solidFill>
                <a:schemeClr val="accent6"/>
              </a:solidFill>
              <a:ln w="9525" cap="flat" cmpd="sng" algn="ctr">
                <a:solidFill>
                  <a:schemeClr val="accent1">
                    <a:shade val="95000"/>
                  </a:schemeClr>
                </a:solidFill>
                <a:round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6F-E7EF-49D5-B332-BC8819E396B5}"/>
              </c:ext>
            </c:extLst>
          </c:dPt>
          <c:dPt>
            <c:idx val="56"/>
            <c:spPr>
              <a:solidFill>
                <a:schemeClr val="accent6"/>
              </a:solidFill>
              <a:ln w="9525" cap="flat" cmpd="sng" algn="ctr">
                <a:solidFill>
                  <a:schemeClr val="accent1">
                    <a:shade val="95000"/>
                  </a:schemeClr>
                </a:solidFill>
                <a:round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71-E7EF-49D5-B332-BC8819E396B5}"/>
              </c:ext>
            </c:extLst>
          </c:dPt>
          <c:dPt>
            <c:idx val="57"/>
            <c:spPr>
              <a:solidFill>
                <a:schemeClr val="accent6"/>
              </a:solidFill>
              <a:ln w="9525" cap="flat" cmpd="sng" algn="ctr">
                <a:solidFill>
                  <a:schemeClr val="accent1">
                    <a:shade val="95000"/>
                  </a:schemeClr>
                </a:solidFill>
                <a:round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73-E7EF-49D5-B332-BC8819E396B5}"/>
              </c:ext>
            </c:extLst>
          </c:dPt>
          <c:dPt>
            <c:idx val="58"/>
            <c:spPr>
              <a:solidFill>
                <a:schemeClr val="accent6"/>
              </a:solidFill>
              <a:ln w="9525" cap="flat" cmpd="sng" algn="ctr">
                <a:solidFill>
                  <a:schemeClr val="accent1">
                    <a:shade val="95000"/>
                  </a:schemeClr>
                </a:solidFill>
                <a:round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75-E7EF-49D5-B332-BC8819E396B5}"/>
              </c:ext>
            </c:extLst>
          </c:dPt>
          <c:dPt>
            <c:idx val="59"/>
            <c:spPr>
              <a:solidFill>
                <a:schemeClr val="accent6"/>
              </a:solidFill>
              <a:ln w="9525" cap="flat" cmpd="sng" algn="ctr">
                <a:solidFill>
                  <a:schemeClr val="accent1">
                    <a:shade val="95000"/>
                  </a:schemeClr>
                </a:solidFill>
                <a:round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77-E7EF-49D5-B332-BC8819E396B5}"/>
              </c:ext>
            </c:extLst>
          </c:dPt>
          <c:dPt>
            <c:idx val="60"/>
            <c:spPr>
              <a:solidFill>
                <a:schemeClr val="accent6"/>
              </a:solidFill>
              <a:ln w="9525" cap="flat" cmpd="sng" algn="ctr">
                <a:solidFill>
                  <a:schemeClr val="accent1">
                    <a:shade val="95000"/>
                  </a:schemeClr>
                </a:solidFill>
                <a:round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79-E7EF-49D5-B332-BC8819E396B5}"/>
              </c:ext>
            </c:extLst>
          </c:dPt>
          <c:dPt>
            <c:idx val="61"/>
            <c:spPr>
              <a:solidFill>
                <a:schemeClr val="accent6"/>
              </a:solidFill>
              <a:ln w="9525" cap="flat" cmpd="sng" algn="ctr">
                <a:solidFill>
                  <a:schemeClr val="accent1">
                    <a:shade val="95000"/>
                  </a:schemeClr>
                </a:solidFill>
                <a:round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7B-E7EF-49D5-B332-BC8819E396B5}"/>
              </c:ext>
            </c:extLst>
          </c:dPt>
          <c:dPt>
            <c:idx val="62"/>
            <c:spPr>
              <a:solidFill>
                <a:schemeClr val="accent6"/>
              </a:solidFill>
              <a:ln w="9525" cap="flat" cmpd="sng" algn="ctr">
                <a:solidFill>
                  <a:schemeClr val="accent1">
                    <a:shade val="95000"/>
                  </a:schemeClr>
                </a:solidFill>
                <a:round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7D-E7EF-49D5-B332-BC8819E396B5}"/>
              </c:ext>
            </c:extLst>
          </c:dPt>
          <c:val>
            <c:numRef>
              <c:f>Лист2!$A$1:$A$63</c:f>
              <c:numCache>
                <c:formatCode>General</c:formatCode>
                <c:ptCount val="63"/>
                <c:pt idx="0">
                  <c:v>8500</c:v>
                </c:pt>
                <c:pt idx="1">
                  <c:v>9000</c:v>
                </c:pt>
                <c:pt idx="2">
                  <c:v>9490</c:v>
                </c:pt>
                <c:pt idx="3">
                  <c:v>9500</c:v>
                </c:pt>
                <c:pt idx="4">
                  <c:v>11400</c:v>
                </c:pt>
                <c:pt idx="5">
                  <c:v>11400</c:v>
                </c:pt>
                <c:pt idx="6">
                  <c:v>11500</c:v>
                </c:pt>
                <c:pt idx="7">
                  <c:v>11900</c:v>
                </c:pt>
                <c:pt idx="8">
                  <c:v>12000</c:v>
                </c:pt>
                <c:pt idx="9">
                  <c:v>12000</c:v>
                </c:pt>
                <c:pt idx="10">
                  <c:v>12300</c:v>
                </c:pt>
                <c:pt idx="11">
                  <c:v>12900</c:v>
                </c:pt>
                <c:pt idx="12">
                  <c:v>13900</c:v>
                </c:pt>
                <c:pt idx="13">
                  <c:v>14500</c:v>
                </c:pt>
                <c:pt idx="14">
                  <c:v>15000</c:v>
                </c:pt>
                <c:pt idx="15">
                  <c:v>15000</c:v>
                </c:pt>
                <c:pt idx="16">
                  <c:v>15000</c:v>
                </c:pt>
                <c:pt idx="17">
                  <c:v>17490</c:v>
                </c:pt>
                <c:pt idx="18">
                  <c:v>19000</c:v>
                </c:pt>
                <c:pt idx="19">
                  <c:v>19300</c:v>
                </c:pt>
                <c:pt idx="20">
                  <c:v>19500</c:v>
                </c:pt>
                <c:pt idx="21">
                  <c:v>20000</c:v>
                </c:pt>
                <c:pt idx="22">
                  <c:v>20000</c:v>
                </c:pt>
                <c:pt idx="23">
                  <c:v>20500</c:v>
                </c:pt>
                <c:pt idx="24">
                  <c:v>20990</c:v>
                </c:pt>
                <c:pt idx="25">
                  <c:v>22000</c:v>
                </c:pt>
                <c:pt idx="26">
                  <c:v>22500</c:v>
                </c:pt>
                <c:pt idx="27">
                  <c:v>22500</c:v>
                </c:pt>
                <c:pt idx="28">
                  <c:v>22500</c:v>
                </c:pt>
                <c:pt idx="29">
                  <c:v>22800</c:v>
                </c:pt>
                <c:pt idx="30">
                  <c:v>22800</c:v>
                </c:pt>
                <c:pt idx="31">
                  <c:v>23500</c:v>
                </c:pt>
                <c:pt idx="32">
                  <c:v>24000</c:v>
                </c:pt>
                <c:pt idx="33">
                  <c:v>24500</c:v>
                </c:pt>
                <c:pt idx="34">
                  <c:v>24500</c:v>
                </c:pt>
                <c:pt idx="35">
                  <c:v>24500</c:v>
                </c:pt>
                <c:pt idx="36">
                  <c:v>25000</c:v>
                </c:pt>
                <c:pt idx="37">
                  <c:v>25000</c:v>
                </c:pt>
                <c:pt idx="38">
                  <c:v>25500</c:v>
                </c:pt>
                <c:pt idx="39">
                  <c:v>25500</c:v>
                </c:pt>
                <c:pt idx="40">
                  <c:v>26000</c:v>
                </c:pt>
                <c:pt idx="41">
                  <c:v>26000</c:v>
                </c:pt>
                <c:pt idx="42">
                  <c:v>26000</c:v>
                </c:pt>
                <c:pt idx="43">
                  <c:v>26000</c:v>
                </c:pt>
                <c:pt idx="44">
                  <c:v>26500</c:v>
                </c:pt>
                <c:pt idx="45">
                  <c:v>27000</c:v>
                </c:pt>
                <c:pt idx="46">
                  <c:v>27000</c:v>
                </c:pt>
                <c:pt idx="47">
                  <c:v>27000</c:v>
                </c:pt>
                <c:pt idx="48">
                  <c:v>28500</c:v>
                </c:pt>
                <c:pt idx="49">
                  <c:v>29200</c:v>
                </c:pt>
                <c:pt idx="50">
                  <c:v>29200</c:v>
                </c:pt>
                <c:pt idx="51">
                  <c:v>30500</c:v>
                </c:pt>
                <c:pt idx="52">
                  <c:v>31000</c:v>
                </c:pt>
                <c:pt idx="53">
                  <c:v>33990</c:v>
                </c:pt>
                <c:pt idx="54">
                  <c:v>34500</c:v>
                </c:pt>
                <c:pt idx="55">
                  <c:v>35500</c:v>
                </c:pt>
                <c:pt idx="56">
                  <c:v>35500</c:v>
                </c:pt>
                <c:pt idx="57">
                  <c:v>36000</c:v>
                </c:pt>
                <c:pt idx="58">
                  <c:v>43000</c:v>
                </c:pt>
                <c:pt idx="59">
                  <c:v>44000</c:v>
                </c:pt>
                <c:pt idx="60">
                  <c:v>53200</c:v>
                </c:pt>
                <c:pt idx="61">
                  <c:v>66200</c:v>
                </c:pt>
                <c:pt idx="62">
                  <c:v>78490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7E-E7EF-49D5-B332-BC8819E396B5}"/>
            </c:ext>
          </c:extLst>
        </c:ser>
        <c:dLbls/>
        <c:gapWidth val="100"/>
        <c:overlap val="-24"/>
        <c:axId val="136517120"/>
        <c:axId val="136518656"/>
      </c:barChart>
      <c:catAx>
        <c:axId val="136517120"/>
        <c:scaling>
          <c:orientation val="minMax"/>
        </c:scaling>
        <c:delete val="1"/>
        <c:axPos val="b"/>
        <c:majorTickMark val="none"/>
        <c:tickLblPos val="nextTo"/>
        <c:crossAx val="136518656"/>
        <c:crosses val="autoZero"/>
        <c:auto val="1"/>
        <c:lblAlgn val="ctr"/>
        <c:lblOffset val="100"/>
      </c:catAx>
      <c:valAx>
        <c:axId val="136518656"/>
        <c:scaling>
          <c:orientation val="minMax"/>
        </c:scaling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36517120"/>
        <c:crosses val="autoZero"/>
        <c:crossBetween val="between"/>
        <c:dispUnits>
          <c:builtInUnit val="thousands"/>
          <c:dispUnitsLbl>
            <c:layout/>
            <c:tx>
              <c:rich>
                <a:bodyPr rot="-5400000" spcFirstLastPara="1" vertOverflow="ellipsis" vert="horz" wrap="square" anchor="ctr" anchorCtr="1"/>
                <a:lstStyle/>
                <a:p>
                  <a:pPr>
                    <a:defRPr sz="1197" b="0" i="0" u="none" strike="noStrike" kern="1200" cap="all" baseline="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r>
                    <a:rPr lang="ru-RU"/>
                    <a:t>Тысяч рублей</a:t>
                  </a:r>
                </a:p>
              </c:rich>
            </c:tx>
            <c:spPr>
              <a:noFill/>
              <a:ln>
                <a:noFill/>
              </a:ln>
              <a:effectLst/>
            </c:spPr>
          </c:dispUnitsLbl>
        </c:dispUnits>
      </c:valAx>
      <c:spPr>
        <a:noFill/>
        <a:ln>
          <a:noFill/>
        </a:ln>
        <a:effectLst/>
      </c:spPr>
    </c:plotArea>
    <c:plotVisOnly val="1"/>
    <c:dispBlanksAs val="gap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/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4_1">
  <dgm:title val=""/>
  <dgm:desc val=""/>
  <dgm:catLst>
    <dgm:cat type="accent4" pri="11100"/>
  </dgm:catLst>
  <dgm:styleLbl name="node0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4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4">
        <a:alpha val="4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3_3">
  <dgm:title val=""/>
  <dgm:desc val=""/>
  <dgm:catLst>
    <dgm:cat type="accent3" pri="11300"/>
  </dgm:catLst>
  <dgm:styleLbl name="node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shade val="80000"/>
      </a:schemeClr>
      <a:schemeClr val="accent3">
        <a:tint val="7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/>
    <dgm:txEffectClrLst/>
  </dgm:styleLbl>
  <dgm:styleLbl name="ln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9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8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5_3">
  <dgm:title val=""/>
  <dgm:desc val=""/>
  <dgm:catLst>
    <dgm:cat type="accent5" pri="11300"/>
  </dgm:catLst>
  <dgm:styleLbl name="node0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>
        <a:shade val="80000"/>
      </a:schemeClr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>
        <a:shade val="80000"/>
      </a:schemeClr>
      <a:schemeClr val="accent5">
        <a:tint val="7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/>
    <dgm:txEffectClrLst/>
  </dgm:styleLbl>
  <dgm:styleLbl name="lnNode1">
    <dgm:fillClrLst>
      <a:schemeClr val="accent5">
        <a:shade val="80000"/>
      </a:schemeClr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shade val="80000"/>
        <a:alpha val="50000"/>
      </a:schemeClr>
      <a:schemeClr val="accent5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/>
    <dgm:txEffectClrLst/>
  </dgm:styleLbl>
  <dgm:styleLbl name="fgSibTrans2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5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>
        <a:tint val="99000"/>
      </a:schemeClr>
    </dgm:fillClrLst>
    <dgm:linClrLst meth="repeat">
      <a:schemeClr val="accent5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>
        <a:tint val="80000"/>
      </a:schemeClr>
    </dgm:fillClrLst>
    <dgm:linClrLst meth="repeat">
      <a:schemeClr val="accent5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D4E4D15-3809-4760-AC21-B9AA79F34E23}" type="doc">
      <dgm:prSet loTypeId="urn:microsoft.com/office/officeart/2005/8/layout/hProcess7#1" loCatId="list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ru-RU"/>
        </a:p>
      </dgm:t>
    </dgm:pt>
    <dgm:pt modelId="{4B33DA90-7947-48A7-85AE-B9941826F66C}">
      <dgm:prSet phldrT="[Текст]">
        <dgm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dgm:style>
      </dgm:prSet>
      <dgm:spPr>
        <a:solidFill>
          <a:schemeClr val="accent3">
            <a:lumMod val="20000"/>
            <a:lumOff val="80000"/>
          </a:schemeClr>
        </a:solidFill>
      </dgm:spPr>
      <dgm:t>
        <a:bodyPr/>
        <a:lstStyle/>
        <a:p>
          <a:r>
            <a:rPr lang="ru-RU" b="1" dirty="0" smtClean="0">
              <a:solidFill>
                <a:schemeClr val="tx1">
                  <a:lumMod val="95000"/>
                  <a:lumOff val="5000"/>
                </a:schemeClr>
              </a:solidFill>
            </a:rPr>
            <a:t>В основе</a:t>
          </a:r>
          <a:endParaRPr lang="ru-RU" b="1" dirty="0">
            <a:solidFill>
              <a:schemeClr val="tx1">
                <a:lumMod val="95000"/>
                <a:lumOff val="5000"/>
              </a:schemeClr>
            </a:solidFill>
          </a:endParaRPr>
        </a:p>
      </dgm:t>
    </dgm:pt>
    <dgm:pt modelId="{6414E2A2-C039-46BF-AF1A-D81836E97D48}" type="parTrans" cxnId="{C7E6308E-5176-49F5-9061-F86586C5B01A}">
      <dgm:prSet/>
      <dgm:spPr/>
      <dgm:t>
        <a:bodyPr/>
        <a:lstStyle/>
        <a:p>
          <a:endParaRPr lang="ru-RU">
            <a:solidFill>
              <a:schemeClr val="tx1">
                <a:lumMod val="95000"/>
                <a:lumOff val="5000"/>
              </a:schemeClr>
            </a:solidFill>
          </a:endParaRPr>
        </a:p>
      </dgm:t>
    </dgm:pt>
    <dgm:pt modelId="{79F1D5FD-0BD9-44BF-BC00-4DED25326170}" type="sibTrans" cxnId="{C7E6308E-5176-49F5-9061-F86586C5B01A}">
      <dgm:prSet/>
      <dgm:spPr/>
      <dgm:t>
        <a:bodyPr/>
        <a:lstStyle/>
        <a:p>
          <a:endParaRPr lang="ru-RU">
            <a:solidFill>
              <a:schemeClr val="tx1">
                <a:lumMod val="95000"/>
                <a:lumOff val="5000"/>
              </a:schemeClr>
            </a:solidFill>
          </a:endParaRPr>
        </a:p>
      </dgm:t>
    </dgm:pt>
    <dgm:pt modelId="{9F539975-6537-40A4-B624-B1582B212044}">
      <dgm:prSet phldrT="[Текст]"/>
      <dgm:spPr/>
      <dgm:t>
        <a:bodyPr/>
        <a:lstStyle/>
        <a:p>
          <a:r>
            <a:rPr lang="ru-RU" dirty="0" smtClean="0">
              <a:solidFill>
                <a:schemeClr val="tx1">
                  <a:lumMod val="95000"/>
                  <a:lumOff val="5000"/>
                </a:schemeClr>
              </a:solidFill>
            </a:rPr>
            <a:t>Электронный чек «в облаке»</a:t>
          </a:r>
        </a:p>
        <a:p>
          <a:endParaRPr lang="ru-RU" dirty="0" smtClean="0">
            <a:solidFill>
              <a:schemeClr val="tx1">
                <a:lumMod val="95000"/>
                <a:lumOff val="5000"/>
              </a:schemeClr>
            </a:solidFill>
          </a:endParaRPr>
        </a:p>
        <a:p>
          <a:r>
            <a:rPr lang="ru-RU" dirty="0" smtClean="0">
              <a:solidFill>
                <a:schemeClr val="tx1">
                  <a:lumMod val="95000"/>
                  <a:lumOff val="5000"/>
                </a:schemeClr>
              </a:solidFill>
            </a:rPr>
            <a:t>Невозможность  незаконной корректировки чека</a:t>
          </a:r>
          <a:endParaRPr lang="ru-RU" dirty="0">
            <a:solidFill>
              <a:schemeClr val="tx1">
                <a:lumMod val="95000"/>
                <a:lumOff val="5000"/>
              </a:schemeClr>
            </a:solidFill>
          </a:endParaRPr>
        </a:p>
      </dgm:t>
    </dgm:pt>
    <dgm:pt modelId="{4D4AFD73-9051-4F29-A649-162C8467CD50}" type="parTrans" cxnId="{2CF307F9-4AB5-437E-95FF-737719ABE0FD}">
      <dgm:prSet/>
      <dgm:spPr/>
      <dgm:t>
        <a:bodyPr/>
        <a:lstStyle/>
        <a:p>
          <a:endParaRPr lang="ru-RU">
            <a:solidFill>
              <a:schemeClr val="tx1">
                <a:lumMod val="95000"/>
                <a:lumOff val="5000"/>
              </a:schemeClr>
            </a:solidFill>
          </a:endParaRPr>
        </a:p>
      </dgm:t>
    </dgm:pt>
    <dgm:pt modelId="{09CD5CAB-0450-4E99-9E4A-E3462589C6F3}" type="sibTrans" cxnId="{2CF307F9-4AB5-437E-95FF-737719ABE0FD}">
      <dgm:prSet/>
      <dgm:spPr/>
      <dgm:t>
        <a:bodyPr/>
        <a:lstStyle/>
        <a:p>
          <a:endParaRPr lang="ru-RU">
            <a:solidFill>
              <a:schemeClr val="tx1">
                <a:lumMod val="95000"/>
                <a:lumOff val="5000"/>
              </a:schemeClr>
            </a:solidFill>
          </a:endParaRPr>
        </a:p>
      </dgm:t>
    </dgm:pt>
    <dgm:pt modelId="{C36E34A2-2CF8-47FA-AA90-EB0E4AAB9C9E}">
      <dgm:prSet phldrT="[Текст]">
        <dgm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dgm:style>
      </dgm:prSet>
      <dgm:spPr>
        <a:solidFill>
          <a:schemeClr val="accent6">
            <a:lumMod val="20000"/>
            <a:lumOff val="80000"/>
          </a:schemeClr>
        </a:solidFill>
      </dgm:spPr>
      <dgm:t>
        <a:bodyPr/>
        <a:lstStyle/>
        <a:p>
          <a:r>
            <a:rPr lang="ru-RU" b="1" dirty="0" smtClean="0">
              <a:solidFill>
                <a:schemeClr val="tx1">
                  <a:lumMod val="95000"/>
                  <a:lumOff val="5000"/>
                </a:schemeClr>
              </a:solidFill>
            </a:rPr>
            <a:t>Нарушение</a:t>
          </a:r>
          <a:endParaRPr lang="ru-RU" b="1" dirty="0">
            <a:solidFill>
              <a:schemeClr val="tx1">
                <a:lumMod val="95000"/>
                <a:lumOff val="5000"/>
              </a:schemeClr>
            </a:solidFill>
          </a:endParaRPr>
        </a:p>
      </dgm:t>
    </dgm:pt>
    <dgm:pt modelId="{687BCAED-B94E-4B7B-A142-E1EF544EA7B8}" type="parTrans" cxnId="{451D0473-A0C2-4A6B-B8B3-ABD213236E87}">
      <dgm:prSet/>
      <dgm:spPr/>
      <dgm:t>
        <a:bodyPr/>
        <a:lstStyle/>
        <a:p>
          <a:endParaRPr lang="ru-RU">
            <a:solidFill>
              <a:schemeClr val="tx1">
                <a:lumMod val="95000"/>
                <a:lumOff val="5000"/>
              </a:schemeClr>
            </a:solidFill>
          </a:endParaRPr>
        </a:p>
      </dgm:t>
    </dgm:pt>
    <dgm:pt modelId="{C092EDA4-889C-4EDF-AE45-85AD4A8B3853}" type="sibTrans" cxnId="{451D0473-A0C2-4A6B-B8B3-ABD213236E87}">
      <dgm:prSet/>
      <dgm:spPr/>
      <dgm:t>
        <a:bodyPr/>
        <a:lstStyle/>
        <a:p>
          <a:endParaRPr lang="ru-RU">
            <a:solidFill>
              <a:schemeClr val="tx1">
                <a:lumMod val="95000"/>
                <a:lumOff val="5000"/>
              </a:schemeClr>
            </a:solidFill>
          </a:endParaRPr>
        </a:p>
      </dgm:t>
    </dgm:pt>
    <dgm:pt modelId="{E87ABEB6-220A-41C6-BC9F-A575DCBF29CD}">
      <dgm:prSet phldrT="[Текст]"/>
      <dgm:spPr>
        <a:solidFill>
          <a:schemeClr val="accent1">
            <a:lumMod val="75000"/>
          </a:schemeClr>
        </a:solidFill>
      </dgm:spPr>
      <dgm:t>
        <a:bodyPr/>
        <a:lstStyle/>
        <a:p>
          <a:r>
            <a:rPr lang="ru-RU" dirty="0" smtClean="0">
              <a:solidFill>
                <a:schemeClr val="tx1">
                  <a:lumMod val="95000"/>
                  <a:lumOff val="5000"/>
                </a:schemeClr>
              </a:solidFill>
            </a:rPr>
            <a:t>Любой покупатель в любой момент может гарантированно проверить легальность чека</a:t>
          </a:r>
        </a:p>
        <a:p>
          <a:endParaRPr lang="ru-RU" dirty="0" smtClean="0">
            <a:solidFill>
              <a:schemeClr val="tx1">
                <a:lumMod val="95000"/>
                <a:lumOff val="5000"/>
              </a:schemeClr>
            </a:solidFill>
          </a:endParaRPr>
        </a:p>
        <a:p>
          <a:r>
            <a:rPr lang="ru-RU" dirty="0" smtClean="0">
              <a:solidFill>
                <a:schemeClr val="tx1">
                  <a:lumMod val="95000"/>
                  <a:lumOff val="5000"/>
                </a:schemeClr>
              </a:solidFill>
            </a:rPr>
            <a:t>Жалоба «в один клик»</a:t>
          </a:r>
        </a:p>
        <a:p>
          <a:endParaRPr lang="ru-RU" dirty="0" smtClean="0">
            <a:solidFill>
              <a:schemeClr val="tx1">
                <a:lumMod val="95000"/>
                <a:lumOff val="5000"/>
              </a:schemeClr>
            </a:solidFill>
          </a:endParaRPr>
        </a:p>
        <a:p>
          <a:r>
            <a:rPr lang="ru-RU" dirty="0" smtClean="0">
              <a:solidFill>
                <a:schemeClr val="tx1">
                  <a:lumMod val="95000"/>
                  <a:lumOff val="5000"/>
                </a:schemeClr>
              </a:solidFill>
            </a:rPr>
            <a:t>Автоматизированное выявление рисков</a:t>
          </a:r>
          <a:endParaRPr lang="ru-RU" dirty="0">
            <a:solidFill>
              <a:schemeClr val="tx1">
                <a:lumMod val="95000"/>
                <a:lumOff val="5000"/>
              </a:schemeClr>
            </a:solidFill>
          </a:endParaRPr>
        </a:p>
      </dgm:t>
    </dgm:pt>
    <dgm:pt modelId="{6ED588E5-5A36-4E65-B75B-872C8BE63C2F}" type="parTrans" cxnId="{573D1EBD-D382-48CB-A49B-A718FB25B025}">
      <dgm:prSet/>
      <dgm:spPr/>
      <dgm:t>
        <a:bodyPr/>
        <a:lstStyle/>
        <a:p>
          <a:endParaRPr lang="ru-RU">
            <a:solidFill>
              <a:schemeClr val="tx1">
                <a:lumMod val="95000"/>
                <a:lumOff val="5000"/>
              </a:schemeClr>
            </a:solidFill>
          </a:endParaRPr>
        </a:p>
      </dgm:t>
    </dgm:pt>
    <dgm:pt modelId="{0931F62E-28B5-466B-9337-FD9B6EBBB2C0}" type="sibTrans" cxnId="{573D1EBD-D382-48CB-A49B-A718FB25B025}">
      <dgm:prSet/>
      <dgm:spPr/>
      <dgm:t>
        <a:bodyPr/>
        <a:lstStyle/>
        <a:p>
          <a:endParaRPr lang="ru-RU">
            <a:solidFill>
              <a:schemeClr val="tx1">
                <a:lumMod val="95000"/>
                <a:lumOff val="5000"/>
              </a:schemeClr>
            </a:solidFill>
          </a:endParaRPr>
        </a:p>
      </dgm:t>
    </dgm:pt>
    <dgm:pt modelId="{55512975-5F32-4C9B-B154-661D1FB45227}">
      <dgm:prSet phldrT="[Текст]"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>
        <a:solidFill>
          <a:schemeClr val="accent2">
            <a:lumMod val="20000"/>
            <a:lumOff val="80000"/>
          </a:schemeClr>
        </a:solidFill>
      </dgm:spPr>
      <dgm:t>
        <a:bodyPr/>
        <a:lstStyle/>
        <a:p>
          <a:r>
            <a:rPr lang="ru-RU" b="1" dirty="0" smtClean="0">
              <a:solidFill>
                <a:schemeClr val="tx1">
                  <a:lumMod val="95000"/>
                  <a:lumOff val="5000"/>
                </a:schemeClr>
              </a:solidFill>
            </a:rPr>
            <a:t>Ответственность</a:t>
          </a:r>
          <a:endParaRPr lang="ru-RU" b="1" dirty="0">
            <a:solidFill>
              <a:schemeClr val="tx1">
                <a:lumMod val="95000"/>
                <a:lumOff val="5000"/>
              </a:schemeClr>
            </a:solidFill>
          </a:endParaRPr>
        </a:p>
      </dgm:t>
    </dgm:pt>
    <dgm:pt modelId="{B1F89DE4-5851-4897-BF4A-E1DEDD03E9C0}" type="parTrans" cxnId="{C99A4318-567B-47BB-A47F-68C31D84B5D7}">
      <dgm:prSet/>
      <dgm:spPr/>
      <dgm:t>
        <a:bodyPr/>
        <a:lstStyle/>
        <a:p>
          <a:endParaRPr lang="ru-RU">
            <a:solidFill>
              <a:schemeClr val="tx1">
                <a:lumMod val="95000"/>
                <a:lumOff val="5000"/>
              </a:schemeClr>
            </a:solidFill>
          </a:endParaRPr>
        </a:p>
      </dgm:t>
    </dgm:pt>
    <dgm:pt modelId="{12E47D8B-CBF1-42ED-A71F-4BF1EABBD015}" type="sibTrans" cxnId="{C99A4318-567B-47BB-A47F-68C31D84B5D7}">
      <dgm:prSet/>
      <dgm:spPr/>
      <dgm:t>
        <a:bodyPr/>
        <a:lstStyle/>
        <a:p>
          <a:endParaRPr lang="ru-RU">
            <a:solidFill>
              <a:schemeClr val="tx1">
                <a:lumMod val="95000"/>
                <a:lumOff val="5000"/>
              </a:schemeClr>
            </a:solidFill>
          </a:endParaRPr>
        </a:p>
      </dgm:t>
    </dgm:pt>
    <dgm:pt modelId="{9E187A12-4893-4AAF-801B-44D8D15336CA}">
      <dgm:prSet phldrT="[Текст]"/>
      <dgm:spPr/>
      <dgm:t>
        <a:bodyPr/>
        <a:lstStyle/>
        <a:p>
          <a:r>
            <a:rPr lang="ru-RU" dirty="0" smtClean="0">
              <a:solidFill>
                <a:schemeClr val="tx1">
                  <a:lumMod val="95000"/>
                  <a:lumOff val="5000"/>
                </a:schemeClr>
              </a:solidFill>
            </a:rPr>
            <a:t>Упрощенный порядок привлечения (через ЛК, без протокола)</a:t>
          </a:r>
        </a:p>
        <a:p>
          <a:endParaRPr lang="ru-RU" dirty="0" smtClean="0">
            <a:solidFill>
              <a:schemeClr val="tx1">
                <a:lumMod val="95000"/>
                <a:lumOff val="5000"/>
              </a:schemeClr>
            </a:solidFill>
          </a:endParaRPr>
        </a:p>
        <a:p>
          <a:r>
            <a:rPr lang="ru-RU" dirty="0" smtClean="0">
              <a:solidFill>
                <a:schemeClr val="tx1">
                  <a:lumMod val="95000"/>
                  <a:lumOff val="5000"/>
                </a:schemeClr>
              </a:solidFill>
            </a:rPr>
            <a:t>Пропорционально сумме неучтенной выручки</a:t>
          </a:r>
        </a:p>
        <a:p>
          <a:endParaRPr lang="ru-RU" dirty="0" smtClean="0">
            <a:solidFill>
              <a:schemeClr val="tx1">
                <a:lumMod val="95000"/>
                <a:lumOff val="5000"/>
              </a:schemeClr>
            </a:solidFill>
          </a:endParaRPr>
        </a:p>
        <a:p>
          <a:r>
            <a:rPr lang="ru-RU" dirty="0" smtClean="0">
              <a:solidFill>
                <a:schemeClr val="tx1">
                  <a:lumMod val="95000"/>
                  <a:lumOff val="5000"/>
                </a:schemeClr>
              </a:solidFill>
            </a:rPr>
            <a:t>Приостановление деятельности </a:t>
          </a:r>
          <a:endParaRPr lang="ru-RU" dirty="0">
            <a:solidFill>
              <a:schemeClr val="tx1">
                <a:lumMod val="95000"/>
                <a:lumOff val="5000"/>
              </a:schemeClr>
            </a:solidFill>
          </a:endParaRPr>
        </a:p>
      </dgm:t>
    </dgm:pt>
    <dgm:pt modelId="{DA5F8DB9-23F2-4120-9535-B9F29D833B19}" type="parTrans" cxnId="{3DDFD6B6-3794-4C91-A80E-53966FD6FAFA}">
      <dgm:prSet/>
      <dgm:spPr/>
      <dgm:t>
        <a:bodyPr/>
        <a:lstStyle/>
        <a:p>
          <a:endParaRPr lang="ru-RU">
            <a:solidFill>
              <a:schemeClr val="tx1">
                <a:lumMod val="95000"/>
                <a:lumOff val="5000"/>
              </a:schemeClr>
            </a:solidFill>
          </a:endParaRPr>
        </a:p>
      </dgm:t>
    </dgm:pt>
    <dgm:pt modelId="{96A39BFF-D5FA-4A08-BD41-0C3B02E1340B}" type="sibTrans" cxnId="{3DDFD6B6-3794-4C91-A80E-53966FD6FAFA}">
      <dgm:prSet/>
      <dgm:spPr/>
      <dgm:t>
        <a:bodyPr/>
        <a:lstStyle/>
        <a:p>
          <a:endParaRPr lang="ru-RU">
            <a:solidFill>
              <a:schemeClr val="tx1">
                <a:lumMod val="95000"/>
                <a:lumOff val="5000"/>
              </a:schemeClr>
            </a:solidFill>
          </a:endParaRPr>
        </a:p>
      </dgm:t>
    </dgm:pt>
    <dgm:pt modelId="{9AF6DF49-74E2-4C83-9672-0E97F661BBFE}" type="pres">
      <dgm:prSet presAssocID="{1D4E4D15-3809-4760-AC21-B9AA79F34E23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6E2D87F-741E-4AE7-A36F-A1CF715E31D4}" type="pres">
      <dgm:prSet presAssocID="{4B33DA90-7947-48A7-85AE-B9941826F66C}" presName="compositeNode" presStyleCnt="0">
        <dgm:presLayoutVars>
          <dgm:bulletEnabled val="1"/>
        </dgm:presLayoutVars>
      </dgm:prSet>
      <dgm:spPr/>
    </dgm:pt>
    <dgm:pt modelId="{3EE60D46-D2A6-454D-9F17-AC40B592C756}" type="pres">
      <dgm:prSet presAssocID="{4B33DA90-7947-48A7-85AE-B9941826F66C}" presName="bgRect" presStyleLbl="node1" presStyleIdx="0" presStyleCnt="3"/>
      <dgm:spPr/>
      <dgm:t>
        <a:bodyPr/>
        <a:lstStyle/>
        <a:p>
          <a:endParaRPr lang="ru-RU"/>
        </a:p>
      </dgm:t>
    </dgm:pt>
    <dgm:pt modelId="{111D38A0-D7D5-4CFC-BC73-FB2CC68BBA61}" type="pres">
      <dgm:prSet presAssocID="{4B33DA90-7947-48A7-85AE-B9941826F66C}" presName="parentNode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873783F-F098-465A-99CB-B83F4BD79F9D}" type="pres">
      <dgm:prSet presAssocID="{4B33DA90-7947-48A7-85AE-B9941826F66C}" presName="child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119CAFC-A397-4D22-B89C-3913D02BF3A2}" type="pres">
      <dgm:prSet presAssocID="{79F1D5FD-0BD9-44BF-BC00-4DED25326170}" presName="hSp" presStyleCnt="0"/>
      <dgm:spPr/>
    </dgm:pt>
    <dgm:pt modelId="{072CCD57-E9FF-4AD3-BD3B-D439D322A38F}" type="pres">
      <dgm:prSet presAssocID="{79F1D5FD-0BD9-44BF-BC00-4DED25326170}" presName="vProcSp" presStyleCnt="0"/>
      <dgm:spPr/>
    </dgm:pt>
    <dgm:pt modelId="{BF9F8B91-2AB0-4F42-8DA1-236DD6EACAAA}" type="pres">
      <dgm:prSet presAssocID="{79F1D5FD-0BD9-44BF-BC00-4DED25326170}" presName="vSp1" presStyleCnt="0"/>
      <dgm:spPr/>
    </dgm:pt>
    <dgm:pt modelId="{58D80546-2D39-4158-AC8A-C4910AB43B14}" type="pres">
      <dgm:prSet presAssocID="{79F1D5FD-0BD9-44BF-BC00-4DED25326170}" presName="simulatedConn" presStyleLbl="solidFgAcc1" presStyleIdx="0" presStyleCnt="2">
        <dgm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dgm:style>
      </dgm:prSet>
      <dgm:spPr/>
    </dgm:pt>
    <dgm:pt modelId="{B7321084-69DB-419D-AEB4-63618E43C0DE}" type="pres">
      <dgm:prSet presAssocID="{79F1D5FD-0BD9-44BF-BC00-4DED25326170}" presName="vSp2" presStyleCnt="0"/>
      <dgm:spPr/>
    </dgm:pt>
    <dgm:pt modelId="{941B5045-4810-4303-8C3B-B18CBDC2070D}" type="pres">
      <dgm:prSet presAssocID="{79F1D5FD-0BD9-44BF-BC00-4DED25326170}" presName="sibTrans" presStyleCnt="0"/>
      <dgm:spPr/>
    </dgm:pt>
    <dgm:pt modelId="{2683702A-D5C0-4ECD-BA40-754581E33192}" type="pres">
      <dgm:prSet presAssocID="{C36E34A2-2CF8-47FA-AA90-EB0E4AAB9C9E}" presName="compositeNode" presStyleCnt="0">
        <dgm:presLayoutVars>
          <dgm:bulletEnabled val="1"/>
        </dgm:presLayoutVars>
      </dgm:prSet>
      <dgm:spPr/>
    </dgm:pt>
    <dgm:pt modelId="{EE5E30B0-30DB-441E-9FC8-4AAC46482AAE}" type="pres">
      <dgm:prSet presAssocID="{C36E34A2-2CF8-47FA-AA90-EB0E4AAB9C9E}" presName="bgRect" presStyleLbl="node1" presStyleIdx="1" presStyleCnt="3"/>
      <dgm:spPr/>
      <dgm:t>
        <a:bodyPr/>
        <a:lstStyle/>
        <a:p>
          <a:endParaRPr lang="ru-RU"/>
        </a:p>
      </dgm:t>
    </dgm:pt>
    <dgm:pt modelId="{A6418BE5-73DF-49A1-8868-4976B30D87C6}" type="pres">
      <dgm:prSet presAssocID="{C36E34A2-2CF8-47FA-AA90-EB0E4AAB9C9E}" presName="parentNode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2A41987-0CEB-48C5-B396-4D69CCA55A59}" type="pres">
      <dgm:prSet presAssocID="{C36E34A2-2CF8-47FA-AA90-EB0E4AAB9C9E}" presName="child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352AB93-32AC-44AC-8C49-8480AAC9770C}" type="pres">
      <dgm:prSet presAssocID="{C092EDA4-889C-4EDF-AE45-85AD4A8B3853}" presName="hSp" presStyleCnt="0"/>
      <dgm:spPr/>
    </dgm:pt>
    <dgm:pt modelId="{2A970E30-47A0-4D2C-B473-7ACC6FB6A663}" type="pres">
      <dgm:prSet presAssocID="{C092EDA4-889C-4EDF-AE45-85AD4A8B3853}" presName="vProcSp" presStyleCnt="0"/>
      <dgm:spPr/>
    </dgm:pt>
    <dgm:pt modelId="{333A2074-2F5D-4F82-AEBB-5AF5EAAAE04E}" type="pres">
      <dgm:prSet presAssocID="{C092EDA4-889C-4EDF-AE45-85AD4A8B3853}" presName="vSp1" presStyleCnt="0"/>
      <dgm:spPr/>
    </dgm:pt>
    <dgm:pt modelId="{D5D2CDDC-ECBD-4E52-B4E7-F3F1E0A180A9}" type="pres">
      <dgm:prSet presAssocID="{C092EDA4-889C-4EDF-AE45-85AD4A8B3853}" presName="simulatedConn" presStyleLbl="solidFgAcc1" presStyleIdx="1" presStyleCnt="2">
        <dgm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dgm:style>
      </dgm:prSet>
      <dgm:spPr/>
    </dgm:pt>
    <dgm:pt modelId="{778BA961-FFAF-4C3C-9EDE-B55D94B4EAE0}" type="pres">
      <dgm:prSet presAssocID="{C092EDA4-889C-4EDF-AE45-85AD4A8B3853}" presName="vSp2" presStyleCnt="0"/>
      <dgm:spPr/>
    </dgm:pt>
    <dgm:pt modelId="{B0B1189E-7EF8-4889-A6B6-CC75C0F2D0A8}" type="pres">
      <dgm:prSet presAssocID="{C092EDA4-889C-4EDF-AE45-85AD4A8B3853}" presName="sibTrans" presStyleCnt="0"/>
      <dgm:spPr/>
    </dgm:pt>
    <dgm:pt modelId="{159E67B6-9E04-4147-BA41-2F33B60824F7}" type="pres">
      <dgm:prSet presAssocID="{55512975-5F32-4C9B-B154-661D1FB45227}" presName="compositeNode" presStyleCnt="0">
        <dgm:presLayoutVars>
          <dgm:bulletEnabled val="1"/>
        </dgm:presLayoutVars>
      </dgm:prSet>
      <dgm:spPr/>
    </dgm:pt>
    <dgm:pt modelId="{C8C9D7DC-9830-41EF-9F14-6166D72D577A}" type="pres">
      <dgm:prSet presAssocID="{55512975-5F32-4C9B-B154-661D1FB45227}" presName="bgRect" presStyleLbl="node1" presStyleIdx="2" presStyleCnt="3"/>
      <dgm:spPr/>
      <dgm:t>
        <a:bodyPr/>
        <a:lstStyle/>
        <a:p>
          <a:endParaRPr lang="ru-RU"/>
        </a:p>
      </dgm:t>
    </dgm:pt>
    <dgm:pt modelId="{16022FFF-5EF3-40BA-8730-E279CB21657E}" type="pres">
      <dgm:prSet presAssocID="{55512975-5F32-4C9B-B154-661D1FB45227}" presName="parentNode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67A7CF4-593C-404D-8FEB-B0B9085F6A57}" type="pres">
      <dgm:prSet presAssocID="{55512975-5F32-4C9B-B154-661D1FB45227}" presName="child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6C72CF9-4338-476E-BCC8-EF9EB4B0DC83}" type="presOf" srcId="{E87ABEB6-220A-41C6-BC9F-A575DCBF29CD}" destId="{02A41987-0CEB-48C5-B396-4D69CCA55A59}" srcOrd="0" destOrd="0" presId="urn:microsoft.com/office/officeart/2005/8/layout/hProcess7#1"/>
    <dgm:cxn modelId="{194A5DF9-AC2E-410E-8A0B-0144FF02960C}" type="presOf" srcId="{55512975-5F32-4C9B-B154-661D1FB45227}" destId="{C8C9D7DC-9830-41EF-9F14-6166D72D577A}" srcOrd="0" destOrd="0" presId="urn:microsoft.com/office/officeart/2005/8/layout/hProcess7#1"/>
    <dgm:cxn modelId="{442632EA-AD94-48EE-B779-17B95349C1C8}" type="presOf" srcId="{C36E34A2-2CF8-47FA-AA90-EB0E4AAB9C9E}" destId="{EE5E30B0-30DB-441E-9FC8-4AAC46482AAE}" srcOrd="0" destOrd="0" presId="urn:microsoft.com/office/officeart/2005/8/layout/hProcess7#1"/>
    <dgm:cxn modelId="{3DDFD6B6-3794-4C91-A80E-53966FD6FAFA}" srcId="{55512975-5F32-4C9B-B154-661D1FB45227}" destId="{9E187A12-4893-4AAF-801B-44D8D15336CA}" srcOrd="0" destOrd="0" parTransId="{DA5F8DB9-23F2-4120-9535-B9F29D833B19}" sibTransId="{96A39BFF-D5FA-4A08-BD41-0C3B02E1340B}"/>
    <dgm:cxn modelId="{EF31B25B-2A16-43B9-921D-1CF77F1C6950}" type="presOf" srcId="{4B33DA90-7947-48A7-85AE-B9941826F66C}" destId="{111D38A0-D7D5-4CFC-BC73-FB2CC68BBA61}" srcOrd="1" destOrd="0" presId="urn:microsoft.com/office/officeart/2005/8/layout/hProcess7#1"/>
    <dgm:cxn modelId="{C54A312E-7731-46AB-850B-6D9F5122FDAB}" type="presOf" srcId="{C36E34A2-2CF8-47FA-AA90-EB0E4AAB9C9E}" destId="{A6418BE5-73DF-49A1-8868-4976B30D87C6}" srcOrd="1" destOrd="0" presId="urn:microsoft.com/office/officeart/2005/8/layout/hProcess7#1"/>
    <dgm:cxn modelId="{451D0473-A0C2-4A6B-B8B3-ABD213236E87}" srcId="{1D4E4D15-3809-4760-AC21-B9AA79F34E23}" destId="{C36E34A2-2CF8-47FA-AA90-EB0E4AAB9C9E}" srcOrd="1" destOrd="0" parTransId="{687BCAED-B94E-4B7B-A142-E1EF544EA7B8}" sibTransId="{C092EDA4-889C-4EDF-AE45-85AD4A8B3853}"/>
    <dgm:cxn modelId="{2CF307F9-4AB5-437E-95FF-737719ABE0FD}" srcId="{4B33DA90-7947-48A7-85AE-B9941826F66C}" destId="{9F539975-6537-40A4-B624-B1582B212044}" srcOrd="0" destOrd="0" parTransId="{4D4AFD73-9051-4F29-A649-162C8467CD50}" sibTransId="{09CD5CAB-0450-4E99-9E4A-E3462589C6F3}"/>
    <dgm:cxn modelId="{573D1EBD-D382-48CB-A49B-A718FB25B025}" srcId="{C36E34A2-2CF8-47FA-AA90-EB0E4AAB9C9E}" destId="{E87ABEB6-220A-41C6-BC9F-A575DCBF29CD}" srcOrd="0" destOrd="0" parTransId="{6ED588E5-5A36-4E65-B75B-872C8BE63C2F}" sibTransId="{0931F62E-28B5-466B-9337-FD9B6EBBB2C0}"/>
    <dgm:cxn modelId="{66C829CF-57C1-404E-9127-A8E6D6D23239}" type="presOf" srcId="{9F539975-6537-40A4-B624-B1582B212044}" destId="{C873783F-F098-465A-99CB-B83F4BD79F9D}" srcOrd="0" destOrd="0" presId="urn:microsoft.com/office/officeart/2005/8/layout/hProcess7#1"/>
    <dgm:cxn modelId="{A5C57D8C-2D78-4EE9-9B06-6660DBAE625B}" type="presOf" srcId="{1D4E4D15-3809-4760-AC21-B9AA79F34E23}" destId="{9AF6DF49-74E2-4C83-9672-0E97F661BBFE}" srcOrd="0" destOrd="0" presId="urn:microsoft.com/office/officeart/2005/8/layout/hProcess7#1"/>
    <dgm:cxn modelId="{C7E6308E-5176-49F5-9061-F86586C5B01A}" srcId="{1D4E4D15-3809-4760-AC21-B9AA79F34E23}" destId="{4B33DA90-7947-48A7-85AE-B9941826F66C}" srcOrd="0" destOrd="0" parTransId="{6414E2A2-C039-46BF-AF1A-D81836E97D48}" sibTransId="{79F1D5FD-0BD9-44BF-BC00-4DED25326170}"/>
    <dgm:cxn modelId="{E417CA65-4CA9-43C3-9FDD-5DBFC5CFC2E0}" type="presOf" srcId="{4B33DA90-7947-48A7-85AE-B9941826F66C}" destId="{3EE60D46-D2A6-454D-9F17-AC40B592C756}" srcOrd="0" destOrd="0" presId="urn:microsoft.com/office/officeart/2005/8/layout/hProcess7#1"/>
    <dgm:cxn modelId="{5F74972A-ACCA-4EB4-941B-84D796B43CC8}" type="presOf" srcId="{9E187A12-4893-4AAF-801B-44D8D15336CA}" destId="{A67A7CF4-593C-404D-8FEB-B0B9085F6A57}" srcOrd="0" destOrd="0" presId="urn:microsoft.com/office/officeart/2005/8/layout/hProcess7#1"/>
    <dgm:cxn modelId="{4DEF2576-EA86-45E4-A6E6-B969A0BD5655}" type="presOf" srcId="{55512975-5F32-4C9B-B154-661D1FB45227}" destId="{16022FFF-5EF3-40BA-8730-E279CB21657E}" srcOrd="1" destOrd="0" presId="urn:microsoft.com/office/officeart/2005/8/layout/hProcess7#1"/>
    <dgm:cxn modelId="{C99A4318-567B-47BB-A47F-68C31D84B5D7}" srcId="{1D4E4D15-3809-4760-AC21-B9AA79F34E23}" destId="{55512975-5F32-4C9B-B154-661D1FB45227}" srcOrd="2" destOrd="0" parTransId="{B1F89DE4-5851-4897-BF4A-E1DEDD03E9C0}" sibTransId="{12E47D8B-CBF1-42ED-A71F-4BF1EABBD015}"/>
    <dgm:cxn modelId="{55246C13-AFDF-423B-A976-806740C034BB}" type="presParOf" srcId="{9AF6DF49-74E2-4C83-9672-0E97F661BBFE}" destId="{F6E2D87F-741E-4AE7-A36F-A1CF715E31D4}" srcOrd="0" destOrd="0" presId="urn:microsoft.com/office/officeart/2005/8/layout/hProcess7#1"/>
    <dgm:cxn modelId="{C6053605-5DD6-491D-8FC2-CF647834DB6C}" type="presParOf" srcId="{F6E2D87F-741E-4AE7-A36F-A1CF715E31D4}" destId="{3EE60D46-D2A6-454D-9F17-AC40B592C756}" srcOrd="0" destOrd="0" presId="urn:microsoft.com/office/officeart/2005/8/layout/hProcess7#1"/>
    <dgm:cxn modelId="{BCBA3C3D-D80E-429B-8B4B-EEAB841DC717}" type="presParOf" srcId="{F6E2D87F-741E-4AE7-A36F-A1CF715E31D4}" destId="{111D38A0-D7D5-4CFC-BC73-FB2CC68BBA61}" srcOrd="1" destOrd="0" presId="urn:microsoft.com/office/officeart/2005/8/layout/hProcess7#1"/>
    <dgm:cxn modelId="{39BA2B75-D954-4C4B-A7B2-9169E3A3690B}" type="presParOf" srcId="{F6E2D87F-741E-4AE7-A36F-A1CF715E31D4}" destId="{C873783F-F098-465A-99CB-B83F4BD79F9D}" srcOrd="2" destOrd="0" presId="urn:microsoft.com/office/officeart/2005/8/layout/hProcess7#1"/>
    <dgm:cxn modelId="{A7B2D95C-A6B4-498C-BE17-35D3BC8CB155}" type="presParOf" srcId="{9AF6DF49-74E2-4C83-9672-0E97F661BBFE}" destId="{9119CAFC-A397-4D22-B89C-3913D02BF3A2}" srcOrd="1" destOrd="0" presId="urn:microsoft.com/office/officeart/2005/8/layout/hProcess7#1"/>
    <dgm:cxn modelId="{26B78EFC-191B-449D-96AD-E16A00C91DFD}" type="presParOf" srcId="{9AF6DF49-74E2-4C83-9672-0E97F661BBFE}" destId="{072CCD57-E9FF-4AD3-BD3B-D439D322A38F}" srcOrd="2" destOrd="0" presId="urn:microsoft.com/office/officeart/2005/8/layout/hProcess7#1"/>
    <dgm:cxn modelId="{CC23C120-88E0-4867-BA03-93A1E10D2662}" type="presParOf" srcId="{072CCD57-E9FF-4AD3-BD3B-D439D322A38F}" destId="{BF9F8B91-2AB0-4F42-8DA1-236DD6EACAAA}" srcOrd="0" destOrd="0" presId="urn:microsoft.com/office/officeart/2005/8/layout/hProcess7#1"/>
    <dgm:cxn modelId="{0319E5A1-48A5-48B4-B356-F4AAB88E2470}" type="presParOf" srcId="{072CCD57-E9FF-4AD3-BD3B-D439D322A38F}" destId="{58D80546-2D39-4158-AC8A-C4910AB43B14}" srcOrd="1" destOrd="0" presId="urn:microsoft.com/office/officeart/2005/8/layout/hProcess7#1"/>
    <dgm:cxn modelId="{5F071C8A-8612-4E67-A68F-7BEEE5783E27}" type="presParOf" srcId="{072CCD57-E9FF-4AD3-BD3B-D439D322A38F}" destId="{B7321084-69DB-419D-AEB4-63618E43C0DE}" srcOrd="2" destOrd="0" presId="urn:microsoft.com/office/officeart/2005/8/layout/hProcess7#1"/>
    <dgm:cxn modelId="{5B73B09E-59C4-4E89-9921-7DD979E8EEB0}" type="presParOf" srcId="{9AF6DF49-74E2-4C83-9672-0E97F661BBFE}" destId="{941B5045-4810-4303-8C3B-B18CBDC2070D}" srcOrd="3" destOrd="0" presId="urn:microsoft.com/office/officeart/2005/8/layout/hProcess7#1"/>
    <dgm:cxn modelId="{75C4259C-B365-487D-AAD5-9B32FB75F0D4}" type="presParOf" srcId="{9AF6DF49-74E2-4C83-9672-0E97F661BBFE}" destId="{2683702A-D5C0-4ECD-BA40-754581E33192}" srcOrd="4" destOrd="0" presId="urn:microsoft.com/office/officeart/2005/8/layout/hProcess7#1"/>
    <dgm:cxn modelId="{98E949E0-8A4B-4CA8-9B3E-E8D5B1EA2343}" type="presParOf" srcId="{2683702A-D5C0-4ECD-BA40-754581E33192}" destId="{EE5E30B0-30DB-441E-9FC8-4AAC46482AAE}" srcOrd="0" destOrd="0" presId="urn:microsoft.com/office/officeart/2005/8/layout/hProcess7#1"/>
    <dgm:cxn modelId="{EF2CD972-0CC2-4EC9-B3F2-68A656FD3E9D}" type="presParOf" srcId="{2683702A-D5C0-4ECD-BA40-754581E33192}" destId="{A6418BE5-73DF-49A1-8868-4976B30D87C6}" srcOrd="1" destOrd="0" presId="urn:microsoft.com/office/officeart/2005/8/layout/hProcess7#1"/>
    <dgm:cxn modelId="{43ED1161-9637-48EA-A4C8-ED2EF9A1E576}" type="presParOf" srcId="{2683702A-D5C0-4ECD-BA40-754581E33192}" destId="{02A41987-0CEB-48C5-B396-4D69CCA55A59}" srcOrd="2" destOrd="0" presId="urn:microsoft.com/office/officeart/2005/8/layout/hProcess7#1"/>
    <dgm:cxn modelId="{0C9E6517-32B9-4938-ADF5-93ADC9109CC8}" type="presParOf" srcId="{9AF6DF49-74E2-4C83-9672-0E97F661BBFE}" destId="{6352AB93-32AC-44AC-8C49-8480AAC9770C}" srcOrd="5" destOrd="0" presId="urn:microsoft.com/office/officeart/2005/8/layout/hProcess7#1"/>
    <dgm:cxn modelId="{595F0BCC-0A4B-4F20-93F2-170AD02A3E14}" type="presParOf" srcId="{9AF6DF49-74E2-4C83-9672-0E97F661BBFE}" destId="{2A970E30-47A0-4D2C-B473-7ACC6FB6A663}" srcOrd="6" destOrd="0" presId="urn:microsoft.com/office/officeart/2005/8/layout/hProcess7#1"/>
    <dgm:cxn modelId="{3329B3C4-52A8-4DA3-A48A-104BB0375632}" type="presParOf" srcId="{2A970E30-47A0-4D2C-B473-7ACC6FB6A663}" destId="{333A2074-2F5D-4F82-AEBB-5AF5EAAAE04E}" srcOrd="0" destOrd="0" presId="urn:microsoft.com/office/officeart/2005/8/layout/hProcess7#1"/>
    <dgm:cxn modelId="{06FE5707-38F2-497F-A7A0-F61157F02602}" type="presParOf" srcId="{2A970E30-47A0-4D2C-B473-7ACC6FB6A663}" destId="{D5D2CDDC-ECBD-4E52-B4E7-F3F1E0A180A9}" srcOrd="1" destOrd="0" presId="urn:microsoft.com/office/officeart/2005/8/layout/hProcess7#1"/>
    <dgm:cxn modelId="{838FC199-E446-4211-9A28-E761D8B81922}" type="presParOf" srcId="{2A970E30-47A0-4D2C-B473-7ACC6FB6A663}" destId="{778BA961-FFAF-4C3C-9EDE-B55D94B4EAE0}" srcOrd="2" destOrd="0" presId="urn:microsoft.com/office/officeart/2005/8/layout/hProcess7#1"/>
    <dgm:cxn modelId="{F82D5B82-DC62-49D4-8D43-7A4892B0169B}" type="presParOf" srcId="{9AF6DF49-74E2-4C83-9672-0E97F661BBFE}" destId="{B0B1189E-7EF8-4889-A6B6-CC75C0F2D0A8}" srcOrd="7" destOrd="0" presId="urn:microsoft.com/office/officeart/2005/8/layout/hProcess7#1"/>
    <dgm:cxn modelId="{E87E17CE-D8AC-4423-9698-0E4D200F06BA}" type="presParOf" srcId="{9AF6DF49-74E2-4C83-9672-0E97F661BBFE}" destId="{159E67B6-9E04-4147-BA41-2F33B60824F7}" srcOrd="8" destOrd="0" presId="urn:microsoft.com/office/officeart/2005/8/layout/hProcess7#1"/>
    <dgm:cxn modelId="{D365E923-A4F3-4314-998E-534E23EDBB32}" type="presParOf" srcId="{159E67B6-9E04-4147-BA41-2F33B60824F7}" destId="{C8C9D7DC-9830-41EF-9F14-6166D72D577A}" srcOrd="0" destOrd="0" presId="urn:microsoft.com/office/officeart/2005/8/layout/hProcess7#1"/>
    <dgm:cxn modelId="{11A78171-74CF-4CAA-A76E-37039586DF95}" type="presParOf" srcId="{159E67B6-9E04-4147-BA41-2F33B60824F7}" destId="{16022FFF-5EF3-40BA-8730-E279CB21657E}" srcOrd="1" destOrd="0" presId="urn:microsoft.com/office/officeart/2005/8/layout/hProcess7#1"/>
    <dgm:cxn modelId="{2AF57B80-24D4-4176-A953-32D9B3EA22DD}" type="presParOf" srcId="{159E67B6-9E04-4147-BA41-2F33B60824F7}" destId="{A67A7CF4-593C-404D-8FEB-B0B9085F6A57}" srcOrd="2" destOrd="0" presId="urn:microsoft.com/office/officeart/2005/8/layout/hProcess7#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3AF271E-CDC7-416D-A7C6-6E116308430C}" type="doc">
      <dgm:prSet loTypeId="urn:microsoft.com/office/officeart/2005/8/layout/cycle8" loCatId="cycle" qsTypeId="urn:microsoft.com/office/officeart/2005/8/quickstyle/3d3" qsCatId="3D" csTypeId="urn:microsoft.com/office/officeart/2005/8/colors/colorful4" csCatId="colorful" phldr="1"/>
      <dgm:spPr/>
      <dgm:t>
        <a:bodyPr/>
        <a:lstStyle/>
        <a:p>
          <a:endParaRPr lang="ru-RU"/>
        </a:p>
      </dgm:t>
    </dgm:pt>
    <dgm:pt modelId="{6FC5B8CF-CA65-4C83-AC43-14F9FF6F8D2A}">
      <dgm:prSet phldrT="[Текст]" custT="1"/>
      <dgm:spPr/>
      <dgm:t>
        <a:bodyPr/>
        <a:lstStyle/>
        <a:p>
          <a:r>
            <a:rPr lang="ru-RU" sz="1200" b="1" dirty="0" smtClean="0"/>
            <a:t>БИЗНЕС</a:t>
          </a:r>
          <a:endParaRPr lang="ru-RU" sz="1200" b="1" dirty="0"/>
        </a:p>
      </dgm:t>
    </dgm:pt>
    <dgm:pt modelId="{5FBA0578-78EB-49BF-8EF3-2BCDD97EC7FF}" type="parTrans" cxnId="{B1349E29-8C16-4B52-92EA-BBDD118BECEF}">
      <dgm:prSet/>
      <dgm:spPr/>
      <dgm:t>
        <a:bodyPr/>
        <a:lstStyle/>
        <a:p>
          <a:endParaRPr lang="ru-RU" sz="2800" b="1"/>
        </a:p>
      </dgm:t>
    </dgm:pt>
    <dgm:pt modelId="{48E2CC4F-4B70-480F-90EA-5E3F230F3308}" type="sibTrans" cxnId="{B1349E29-8C16-4B52-92EA-BBDD118BECEF}">
      <dgm:prSet custT="1"/>
      <dgm:spPr/>
      <dgm:t>
        <a:bodyPr/>
        <a:lstStyle/>
        <a:p>
          <a:endParaRPr lang="ru-RU" sz="4800" b="1"/>
        </a:p>
      </dgm:t>
    </dgm:pt>
    <dgm:pt modelId="{BB938F9C-C87C-4A58-B5EF-A0543208F215}">
      <dgm:prSet phldrT="[Текст]" custT="1"/>
      <dgm:spPr/>
      <dgm:t>
        <a:bodyPr/>
        <a:lstStyle/>
        <a:p>
          <a:r>
            <a:rPr lang="ru-RU" sz="1200" b="1" dirty="0" smtClean="0"/>
            <a:t>Обеспечение интересов граждан и организаций</a:t>
          </a:r>
          <a:endParaRPr lang="ru-RU" sz="1200" b="1" dirty="0"/>
        </a:p>
      </dgm:t>
    </dgm:pt>
    <dgm:pt modelId="{4EB6979C-1B4D-4A8D-ACA6-5D48B0F6BD1B}" type="parTrans" cxnId="{D78F5CF2-10B8-40F3-B773-E5DE116D896A}">
      <dgm:prSet/>
      <dgm:spPr/>
      <dgm:t>
        <a:bodyPr/>
        <a:lstStyle/>
        <a:p>
          <a:endParaRPr lang="ru-RU" sz="2800" b="1"/>
        </a:p>
      </dgm:t>
    </dgm:pt>
    <dgm:pt modelId="{845EFA23-96B8-40AE-8C73-0EDE0152E81B}" type="sibTrans" cxnId="{D78F5CF2-10B8-40F3-B773-E5DE116D896A}">
      <dgm:prSet/>
      <dgm:spPr/>
      <dgm:t>
        <a:bodyPr/>
        <a:lstStyle/>
        <a:p>
          <a:endParaRPr lang="ru-RU" sz="2800" b="1"/>
        </a:p>
      </dgm:t>
    </dgm:pt>
    <dgm:pt modelId="{FEF505D5-6B46-4489-A75D-3591098DEF0C}">
      <dgm:prSet phldrT="[Текст]" custT="1"/>
      <dgm:spPr/>
      <dgm:t>
        <a:bodyPr/>
        <a:lstStyle/>
        <a:p>
          <a:r>
            <a:rPr lang="ru-RU" sz="1200" b="1" dirty="0" smtClean="0"/>
            <a:t>ГОСУДАРСТВО</a:t>
          </a:r>
          <a:endParaRPr lang="ru-RU" sz="1200" b="1" dirty="0"/>
        </a:p>
      </dgm:t>
    </dgm:pt>
    <dgm:pt modelId="{49533E2E-DD22-4AF6-8950-F444B9F0402A}" type="parTrans" cxnId="{66B83D19-0A41-493A-A470-FA26534CCF07}">
      <dgm:prSet/>
      <dgm:spPr/>
      <dgm:t>
        <a:bodyPr/>
        <a:lstStyle/>
        <a:p>
          <a:endParaRPr lang="ru-RU" sz="2800" b="1"/>
        </a:p>
      </dgm:t>
    </dgm:pt>
    <dgm:pt modelId="{E3D96749-D9FA-4F68-9C4D-16EAA6FE3358}" type="sibTrans" cxnId="{66B83D19-0A41-493A-A470-FA26534CCF07}">
      <dgm:prSet custT="1"/>
      <dgm:spPr/>
      <dgm:t>
        <a:bodyPr/>
        <a:lstStyle/>
        <a:p>
          <a:endParaRPr lang="ru-RU" sz="4800" b="1"/>
        </a:p>
      </dgm:t>
    </dgm:pt>
    <dgm:pt modelId="{1C44C926-1DD9-49BE-9BA2-0E6419CCD69B}">
      <dgm:prSet phldrT="[Текст]" custT="1"/>
      <dgm:spPr/>
      <dgm:t>
        <a:bodyPr/>
        <a:lstStyle/>
        <a:p>
          <a:r>
            <a:rPr lang="ru-RU" sz="1200" b="1" dirty="0" smtClean="0"/>
            <a:t>Обеспечение порядка расчетов, полноты учета выручки</a:t>
          </a:r>
          <a:endParaRPr lang="ru-RU" sz="1200" b="1" dirty="0"/>
        </a:p>
      </dgm:t>
    </dgm:pt>
    <dgm:pt modelId="{C59B99E2-6AAA-47CC-A3C2-9C62ABF3EEED}" type="parTrans" cxnId="{3F72D769-8F19-4866-A7AA-C5EB81254A36}">
      <dgm:prSet/>
      <dgm:spPr/>
      <dgm:t>
        <a:bodyPr/>
        <a:lstStyle/>
        <a:p>
          <a:endParaRPr lang="ru-RU" sz="2800" b="1"/>
        </a:p>
      </dgm:t>
    </dgm:pt>
    <dgm:pt modelId="{64740D71-F59C-420C-B127-1E0A29A032FB}" type="sibTrans" cxnId="{3F72D769-8F19-4866-A7AA-C5EB81254A36}">
      <dgm:prSet/>
      <dgm:spPr/>
      <dgm:t>
        <a:bodyPr/>
        <a:lstStyle/>
        <a:p>
          <a:endParaRPr lang="ru-RU" sz="2800" b="1"/>
        </a:p>
      </dgm:t>
    </dgm:pt>
    <dgm:pt modelId="{B0A09FB6-1B74-49DB-A5FD-75AB08C01CA9}">
      <dgm:prSet phldrT="[Текст]" custT="1"/>
      <dgm:spPr/>
      <dgm:t>
        <a:bodyPr/>
        <a:lstStyle/>
        <a:p>
          <a:r>
            <a:rPr lang="ru-RU" sz="1200" b="1" dirty="0" smtClean="0"/>
            <a:t>ПОТРЕБИТЕЛЬ</a:t>
          </a:r>
          <a:endParaRPr lang="ru-RU" sz="1200" b="1" dirty="0"/>
        </a:p>
      </dgm:t>
    </dgm:pt>
    <dgm:pt modelId="{8B775507-5EA1-453B-AA3A-EA03316DBD16}" type="parTrans" cxnId="{11525259-7553-45E7-B786-D08A5B59BF08}">
      <dgm:prSet/>
      <dgm:spPr/>
      <dgm:t>
        <a:bodyPr/>
        <a:lstStyle/>
        <a:p>
          <a:endParaRPr lang="ru-RU" b="1"/>
        </a:p>
      </dgm:t>
    </dgm:pt>
    <dgm:pt modelId="{9D1DC56A-35A1-401E-921D-D50812353FC1}" type="sibTrans" cxnId="{11525259-7553-45E7-B786-D08A5B59BF08}">
      <dgm:prSet/>
      <dgm:spPr/>
      <dgm:t>
        <a:bodyPr/>
        <a:lstStyle/>
        <a:p>
          <a:endParaRPr lang="ru-RU" b="1"/>
        </a:p>
      </dgm:t>
    </dgm:pt>
    <dgm:pt modelId="{6C7785E1-80F7-43D0-B7C7-EA66BF2C931C}">
      <dgm:prSet phldrT="[Текст]" custT="1"/>
      <dgm:spPr/>
      <dgm:t>
        <a:bodyPr/>
        <a:lstStyle/>
        <a:p>
          <a:r>
            <a:rPr lang="ru-RU" sz="1200" b="1" dirty="0" smtClean="0"/>
            <a:t>Защита прав потребителей</a:t>
          </a:r>
          <a:endParaRPr lang="ru-RU" sz="1200" b="1" dirty="0"/>
        </a:p>
      </dgm:t>
    </dgm:pt>
    <dgm:pt modelId="{D88DC8C8-8C9E-4D96-B74D-AF6B7F18A58D}" type="parTrans" cxnId="{50BFBE68-0F27-4E94-81FC-F317811BA2AC}">
      <dgm:prSet/>
      <dgm:spPr/>
      <dgm:t>
        <a:bodyPr/>
        <a:lstStyle/>
        <a:p>
          <a:endParaRPr lang="ru-RU" b="1"/>
        </a:p>
      </dgm:t>
    </dgm:pt>
    <dgm:pt modelId="{9E1AD71E-4586-4462-98A3-27D806892CA1}" type="sibTrans" cxnId="{50BFBE68-0F27-4E94-81FC-F317811BA2AC}">
      <dgm:prSet/>
      <dgm:spPr/>
      <dgm:t>
        <a:bodyPr/>
        <a:lstStyle/>
        <a:p>
          <a:endParaRPr lang="ru-RU" b="1"/>
        </a:p>
      </dgm:t>
    </dgm:pt>
    <dgm:pt modelId="{2A28ADF2-2F8A-46E1-B607-D330AFD059FC}" type="pres">
      <dgm:prSet presAssocID="{03AF271E-CDC7-416D-A7C6-6E116308430C}" presName="compositeShape" presStyleCnt="0">
        <dgm:presLayoutVars>
          <dgm:chMax val="7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40266ED-3B5B-409F-A937-28B5F54CCBEE}" type="pres">
      <dgm:prSet presAssocID="{03AF271E-CDC7-416D-A7C6-6E116308430C}" presName="wedge1" presStyleLbl="node1" presStyleIdx="0" presStyleCnt="3"/>
      <dgm:spPr/>
      <dgm:t>
        <a:bodyPr/>
        <a:lstStyle/>
        <a:p>
          <a:endParaRPr lang="ru-RU"/>
        </a:p>
      </dgm:t>
    </dgm:pt>
    <dgm:pt modelId="{945F6FC1-6DD4-4476-8309-113F23428990}" type="pres">
      <dgm:prSet presAssocID="{03AF271E-CDC7-416D-A7C6-6E116308430C}" presName="dummy1a" presStyleCnt="0"/>
      <dgm:spPr/>
    </dgm:pt>
    <dgm:pt modelId="{8ABCD58F-BE7C-449B-8B10-9A696C5F6486}" type="pres">
      <dgm:prSet presAssocID="{03AF271E-CDC7-416D-A7C6-6E116308430C}" presName="dummy1b" presStyleCnt="0"/>
      <dgm:spPr/>
    </dgm:pt>
    <dgm:pt modelId="{B5F5D12C-DC02-4461-BDAB-10DA7FAE35F1}" type="pres">
      <dgm:prSet presAssocID="{03AF271E-CDC7-416D-A7C6-6E116308430C}" presName="wedge1Tx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E2840F6-CDC3-4334-BD8E-B65CDBC370A1}" type="pres">
      <dgm:prSet presAssocID="{03AF271E-CDC7-416D-A7C6-6E116308430C}" presName="wedge2" presStyleLbl="node1" presStyleIdx="1" presStyleCnt="3"/>
      <dgm:spPr/>
      <dgm:t>
        <a:bodyPr/>
        <a:lstStyle/>
        <a:p>
          <a:endParaRPr lang="ru-RU"/>
        </a:p>
      </dgm:t>
    </dgm:pt>
    <dgm:pt modelId="{22DCEED6-7913-46FD-86B5-041264B320DF}" type="pres">
      <dgm:prSet presAssocID="{03AF271E-CDC7-416D-A7C6-6E116308430C}" presName="dummy2a" presStyleCnt="0"/>
      <dgm:spPr/>
    </dgm:pt>
    <dgm:pt modelId="{C8BBE950-37AF-4E0C-B385-CA8010F1EC59}" type="pres">
      <dgm:prSet presAssocID="{03AF271E-CDC7-416D-A7C6-6E116308430C}" presName="dummy2b" presStyleCnt="0"/>
      <dgm:spPr/>
    </dgm:pt>
    <dgm:pt modelId="{04A29060-4858-491D-BB7F-D9EAB6299EE1}" type="pres">
      <dgm:prSet presAssocID="{03AF271E-CDC7-416D-A7C6-6E116308430C}" presName="wedge2Tx" presStyleLbl="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A57D53A-2587-4F83-83C5-878E0E3C0694}" type="pres">
      <dgm:prSet presAssocID="{03AF271E-CDC7-416D-A7C6-6E116308430C}" presName="wedge3" presStyleLbl="node1" presStyleIdx="2" presStyleCnt="3"/>
      <dgm:spPr/>
      <dgm:t>
        <a:bodyPr/>
        <a:lstStyle/>
        <a:p>
          <a:endParaRPr lang="ru-RU"/>
        </a:p>
      </dgm:t>
    </dgm:pt>
    <dgm:pt modelId="{2DC6D823-FC32-4B6B-95C9-6D9805AA0268}" type="pres">
      <dgm:prSet presAssocID="{03AF271E-CDC7-416D-A7C6-6E116308430C}" presName="dummy3a" presStyleCnt="0"/>
      <dgm:spPr/>
    </dgm:pt>
    <dgm:pt modelId="{AE8F018C-AAD3-4DCD-960C-08E7A6834D16}" type="pres">
      <dgm:prSet presAssocID="{03AF271E-CDC7-416D-A7C6-6E116308430C}" presName="dummy3b" presStyleCnt="0"/>
      <dgm:spPr/>
    </dgm:pt>
    <dgm:pt modelId="{CE9F8ECD-8B2D-46B1-9407-AE685028BF8B}" type="pres">
      <dgm:prSet presAssocID="{03AF271E-CDC7-416D-A7C6-6E116308430C}" presName="wedge3Tx" presStyleLbl="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F49E2E4-187C-4834-803F-1881EA62B51C}" type="pres">
      <dgm:prSet presAssocID="{9D1DC56A-35A1-401E-921D-D50812353FC1}" presName="arrowWedge1" presStyleLbl="fgSibTrans2D1" presStyleIdx="0" presStyleCnt="3"/>
      <dgm:spPr/>
    </dgm:pt>
    <dgm:pt modelId="{4B1A076B-CEE5-4D5A-A4F9-87CAF76AD341}" type="pres">
      <dgm:prSet presAssocID="{48E2CC4F-4B70-480F-90EA-5E3F230F3308}" presName="arrowWedge2" presStyleLbl="fgSibTrans2D1" presStyleIdx="1" presStyleCnt="3"/>
      <dgm:spPr/>
    </dgm:pt>
    <dgm:pt modelId="{C72D497B-7F34-49DD-8C0F-32C481A9F3A7}" type="pres">
      <dgm:prSet presAssocID="{E3D96749-D9FA-4F68-9C4D-16EAA6FE3358}" presName="arrowWedge3" presStyleLbl="fgSibTrans2D1" presStyleIdx="2" presStyleCnt="3"/>
      <dgm:spPr/>
    </dgm:pt>
  </dgm:ptLst>
  <dgm:cxnLst>
    <dgm:cxn modelId="{D78F5CF2-10B8-40F3-B773-E5DE116D896A}" srcId="{6FC5B8CF-CA65-4C83-AC43-14F9FF6F8D2A}" destId="{BB938F9C-C87C-4A58-B5EF-A0543208F215}" srcOrd="0" destOrd="0" parTransId="{4EB6979C-1B4D-4A8D-ACA6-5D48B0F6BD1B}" sibTransId="{845EFA23-96B8-40AE-8C73-0EDE0152E81B}"/>
    <dgm:cxn modelId="{F06F3051-C734-4B09-B879-78F82152E63A}" type="presOf" srcId="{6C7785E1-80F7-43D0-B7C7-EA66BF2C931C}" destId="{A40266ED-3B5B-409F-A937-28B5F54CCBEE}" srcOrd="0" destOrd="1" presId="urn:microsoft.com/office/officeart/2005/8/layout/cycle8"/>
    <dgm:cxn modelId="{EED1F9EA-4606-4191-B9CD-BB4EFA4F2D2E}" type="presOf" srcId="{1C44C926-1DD9-49BE-9BA2-0E6419CCD69B}" destId="{3A57D53A-2587-4F83-83C5-878E0E3C0694}" srcOrd="0" destOrd="1" presId="urn:microsoft.com/office/officeart/2005/8/layout/cycle8"/>
    <dgm:cxn modelId="{66B83D19-0A41-493A-A470-FA26534CCF07}" srcId="{03AF271E-CDC7-416D-A7C6-6E116308430C}" destId="{FEF505D5-6B46-4489-A75D-3591098DEF0C}" srcOrd="2" destOrd="0" parTransId="{49533E2E-DD22-4AF6-8950-F444B9F0402A}" sibTransId="{E3D96749-D9FA-4F68-9C4D-16EAA6FE3358}"/>
    <dgm:cxn modelId="{6E39F39F-8B02-434A-98C3-DDFF4ED95537}" type="presOf" srcId="{BB938F9C-C87C-4A58-B5EF-A0543208F215}" destId="{EE2840F6-CDC3-4334-BD8E-B65CDBC370A1}" srcOrd="0" destOrd="1" presId="urn:microsoft.com/office/officeart/2005/8/layout/cycle8"/>
    <dgm:cxn modelId="{E73F6C29-EC6D-4664-9373-1C8180FD77EB}" type="presOf" srcId="{FEF505D5-6B46-4489-A75D-3591098DEF0C}" destId="{3A57D53A-2587-4F83-83C5-878E0E3C0694}" srcOrd="0" destOrd="0" presId="urn:microsoft.com/office/officeart/2005/8/layout/cycle8"/>
    <dgm:cxn modelId="{8A82FA33-629A-4667-A2C0-C82819322F1A}" type="presOf" srcId="{FEF505D5-6B46-4489-A75D-3591098DEF0C}" destId="{CE9F8ECD-8B2D-46B1-9407-AE685028BF8B}" srcOrd="1" destOrd="0" presId="urn:microsoft.com/office/officeart/2005/8/layout/cycle8"/>
    <dgm:cxn modelId="{71705DB3-42B0-473E-ADF7-C6ACDF6ACF7B}" type="presOf" srcId="{BB938F9C-C87C-4A58-B5EF-A0543208F215}" destId="{04A29060-4858-491D-BB7F-D9EAB6299EE1}" srcOrd="1" destOrd="1" presId="urn:microsoft.com/office/officeart/2005/8/layout/cycle8"/>
    <dgm:cxn modelId="{48A2A8D2-9902-4FEE-A36D-F8AD19E72B50}" type="presOf" srcId="{6FC5B8CF-CA65-4C83-AC43-14F9FF6F8D2A}" destId="{EE2840F6-CDC3-4334-BD8E-B65CDBC370A1}" srcOrd="0" destOrd="0" presId="urn:microsoft.com/office/officeart/2005/8/layout/cycle8"/>
    <dgm:cxn modelId="{23F7A313-1F9F-4157-8912-6DC1FFF01156}" type="presOf" srcId="{1C44C926-1DD9-49BE-9BA2-0E6419CCD69B}" destId="{CE9F8ECD-8B2D-46B1-9407-AE685028BF8B}" srcOrd="1" destOrd="1" presId="urn:microsoft.com/office/officeart/2005/8/layout/cycle8"/>
    <dgm:cxn modelId="{A65A5725-E6EE-4E44-B71E-E12C3FF474C5}" type="presOf" srcId="{B0A09FB6-1B74-49DB-A5FD-75AB08C01CA9}" destId="{B5F5D12C-DC02-4461-BDAB-10DA7FAE35F1}" srcOrd="1" destOrd="0" presId="urn:microsoft.com/office/officeart/2005/8/layout/cycle8"/>
    <dgm:cxn modelId="{B1349E29-8C16-4B52-92EA-BBDD118BECEF}" srcId="{03AF271E-CDC7-416D-A7C6-6E116308430C}" destId="{6FC5B8CF-CA65-4C83-AC43-14F9FF6F8D2A}" srcOrd="1" destOrd="0" parTransId="{5FBA0578-78EB-49BF-8EF3-2BCDD97EC7FF}" sibTransId="{48E2CC4F-4B70-480F-90EA-5E3F230F3308}"/>
    <dgm:cxn modelId="{34FB4FC4-2309-424A-9D35-6C2091AC99DC}" type="presOf" srcId="{6FC5B8CF-CA65-4C83-AC43-14F9FF6F8D2A}" destId="{04A29060-4858-491D-BB7F-D9EAB6299EE1}" srcOrd="1" destOrd="0" presId="urn:microsoft.com/office/officeart/2005/8/layout/cycle8"/>
    <dgm:cxn modelId="{3F72D769-8F19-4866-A7AA-C5EB81254A36}" srcId="{FEF505D5-6B46-4489-A75D-3591098DEF0C}" destId="{1C44C926-1DD9-49BE-9BA2-0E6419CCD69B}" srcOrd="0" destOrd="0" parTransId="{C59B99E2-6AAA-47CC-A3C2-9C62ABF3EEED}" sibTransId="{64740D71-F59C-420C-B127-1E0A29A032FB}"/>
    <dgm:cxn modelId="{40EC9922-18F1-4214-862D-21480839C043}" type="presOf" srcId="{03AF271E-CDC7-416D-A7C6-6E116308430C}" destId="{2A28ADF2-2F8A-46E1-B607-D330AFD059FC}" srcOrd="0" destOrd="0" presId="urn:microsoft.com/office/officeart/2005/8/layout/cycle8"/>
    <dgm:cxn modelId="{11525259-7553-45E7-B786-D08A5B59BF08}" srcId="{03AF271E-CDC7-416D-A7C6-6E116308430C}" destId="{B0A09FB6-1B74-49DB-A5FD-75AB08C01CA9}" srcOrd="0" destOrd="0" parTransId="{8B775507-5EA1-453B-AA3A-EA03316DBD16}" sibTransId="{9D1DC56A-35A1-401E-921D-D50812353FC1}"/>
    <dgm:cxn modelId="{6AA54E2B-F93A-45F1-8648-A9E636D4B454}" type="presOf" srcId="{6C7785E1-80F7-43D0-B7C7-EA66BF2C931C}" destId="{B5F5D12C-DC02-4461-BDAB-10DA7FAE35F1}" srcOrd="1" destOrd="1" presId="urn:microsoft.com/office/officeart/2005/8/layout/cycle8"/>
    <dgm:cxn modelId="{50BFBE68-0F27-4E94-81FC-F317811BA2AC}" srcId="{B0A09FB6-1B74-49DB-A5FD-75AB08C01CA9}" destId="{6C7785E1-80F7-43D0-B7C7-EA66BF2C931C}" srcOrd="0" destOrd="0" parTransId="{D88DC8C8-8C9E-4D96-B74D-AF6B7F18A58D}" sibTransId="{9E1AD71E-4586-4462-98A3-27D806892CA1}"/>
    <dgm:cxn modelId="{2D0A3036-5EBC-4450-AA77-41AA6017AB8B}" type="presOf" srcId="{B0A09FB6-1B74-49DB-A5FD-75AB08C01CA9}" destId="{A40266ED-3B5B-409F-A937-28B5F54CCBEE}" srcOrd="0" destOrd="0" presId="urn:microsoft.com/office/officeart/2005/8/layout/cycle8"/>
    <dgm:cxn modelId="{8FB1D146-FDA1-4D18-80D7-CC0F61F35BC2}" type="presParOf" srcId="{2A28ADF2-2F8A-46E1-B607-D330AFD059FC}" destId="{A40266ED-3B5B-409F-A937-28B5F54CCBEE}" srcOrd="0" destOrd="0" presId="urn:microsoft.com/office/officeart/2005/8/layout/cycle8"/>
    <dgm:cxn modelId="{0D65D067-8A31-4E39-A04B-5EC5EA1DB951}" type="presParOf" srcId="{2A28ADF2-2F8A-46E1-B607-D330AFD059FC}" destId="{945F6FC1-6DD4-4476-8309-113F23428990}" srcOrd="1" destOrd="0" presId="urn:microsoft.com/office/officeart/2005/8/layout/cycle8"/>
    <dgm:cxn modelId="{AAE17BC4-7E8E-4396-A693-F2AE943B31C9}" type="presParOf" srcId="{2A28ADF2-2F8A-46E1-B607-D330AFD059FC}" destId="{8ABCD58F-BE7C-449B-8B10-9A696C5F6486}" srcOrd="2" destOrd="0" presId="urn:microsoft.com/office/officeart/2005/8/layout/cycle8"/>
    <dgm:cxn modelId="{D6104167-CB48-4FB6-BF12-B9064BBB4044}" type="presParOf" srcId="{2A28ADF2-2F8A-46E1-B607-D330AFD059FC}" destId="{B5F5D12C-DC02-4461-BDAB-10DA7FAE35F1}" srcOrd="3" destOrd="0" presId="urn:microsoft.com/office/officeart/2005/8/layout/cycle8"/>
    <dgm:cxn modelId="{8ECF3998-099F-4D2A-9A6E-5C6C7CE1D358}" type="presParOf" srcId="{2A28ADF2-2F8A-46E1-B607-D330AFD059FC}" destId="{EE2840F6-CDC3-4334-BD8E-B65CDBC370A1}" srcOrd="4" destOrd="0" presId="urn:microsoft.com/office/officeart/2005/8/layout/cycle8"/>
    <dgm:cxn modelId="{60285F4D-70DE-4191-987C-C30444028043}" type="presParOf" srcId="{2A28ADF2-2F8A-46E1-B607-D330AFD059FC}" destId="{22DCEED6-7913-46FD-86B5-041264B320DF}" srcOrd="5" destOrd="0" presId="urn:microsoft.com/office/officeart/2005/8/layout/cycle8"/>
    <dgm:cxn modelId="{47ADA503-FE5D-40D1-BBDB-22C31E804D60}" type="presParOf" srcId="{2A28ADF2-2F8A-46E1-B607-D330AFD059FC}" destId="{C8BBE950-37AF-4E0C-B385-CA8010F1EC59}" srcOrd="6" destOrd="0" presId="urn:microsoft.com/office/officeart/2005/8/layout/cycle8"/>
    <dgm:cxn modelId="{B258CC28-8D2A-4B60-A1B5-DF1FADACD4BE}" type="presParOf" srcId="{2A28ADF2-2F8A-46E1-B607-D330AFD059FC}" destId="{04A29060-4858-491D-BB7F-D9EAB6299EE1}" srcOrd="7" destOrd="0" presId="urn:microsoft.com/office/officeart/2005/8/layout/cycle8"/>
    <dgm:cxn modelId="{78EF2C5E-8C7D-4B4B-92C4-B6596CC624EC}" type="presParOf" srcId="{2A28ADF2-2F8A-46E1-B607-D330AFD059FC}" destId="{3A57D53A-2587-4F83-83C5-878E0E3C0694}" srcOrd="8" destOrd="0" presId="urn:microsoft.com/office/officeart/2005/8/layout/cycle8"/>
    <dgm:cxn modelId="{9AF62A4B-8C2F-4C2B-B574-39F2B48AE5BD}" type="presParOf" srcId="{2A28ADF2-2F8A-46E1-B607-D330AFD059FC}" destId="{2DC6D823-FC32-4B6B-95C9-6D9805AA0268}" srcOrd="9" destOrd="0" presId="urn:microsoft.com/office/officeart/2005/8/layout/cycle8"/>
    <dgm:cxn modelId="{B6B8762C-3197-44BA-9C8D-A7D738CBA0EE}" type="presParOf" srcId="{2A28ADF2-2F8A-46E1-B607-D330AFD059FC}" destId="{AE8F018C-AAD3-4DCD-960C-08E7A6834D16}" srcOrd="10" destOrd="0" presId="urn:microsoft.com/office/officeart/2005/8/layout/cycle8"/>
    <dgm:cxn modelId="{D91DD59C-14F4-41DF-9427-695A9788AC91}" type="presParOf" srcId="{2A28ADF2-2F8A-46E1-B607-D330AFD059FC}" destId="{CE9F8ECD-8B2D-46B1-9407-AE685028BF8B}" srcOrd="11" destOrd="0" presId="urn:microsoft.com/office/officeart/2005/8/layout/cycle8"/>
    <dgm:cxn modelId="{9F993D1C-5A6D-4A30-8E18-EF5DC75989BA}" type="presParOf" srcId="{2A28ADF2-2F8A-46E1-B607-D330AFD059FC}" destId="{8F49E2E4-187C-4834-803F-1881EA62B51C}" srcOrd="12" destOrd="0" presId="urn:microsoft.com/office/officeart/2005/8/layout/cycle8"/>
    <dgm:cxn modelId="{2FF39765-E99A-497F-B082-EF59F6652751}" type="presParOf" srcId="{2A28ADF2-2F8A-46E1-B607-D330AFD059FC}" destId="{4B1A076B-CEE5-4D5A-A4F9-87CAF76AD341}" srcOrd="13" destOrd="0" presId="urn:microsoft.com/office/officeart/2005/8/layout/cycle8"/>
    <dgm:cxn modelId="{4FAF514F-185E-4584-B87B-931C3949B0EF}" type="presParOf" srcId="{2A28ADF2-2F8A-46E1-B607-D330AFD059FC}" destId="{C72D497B-7F34-49DD-8C0F-32C481A9F3A7}" srcOrd="14" destOrd="0" presId="urn:microsoft.com/office/officeart/2005/8/layout/cycle8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1E8ABB7-D085-4A8B-9116-4B26EA25F79D}" type="doc">
      <dgm:prSet loTypeId="urn:microsoft.com/office/officeart/2005/8/layout/chevron1" loCatId="process" qsTypeId="urn:microsoft.com/office/officeart/2005/8/quickstyle/simple5" qsCatId="simple" csTypeId="urn:microsoft.com/office/officeart/2005/8/colors/accent1_2" csCatId="accent1" phldr="1"/>
      <dgm:spPr/>
    </dgm:pt>
    <dgm:pt modelId="{B07213ED-C163-469B-8DCB-6ECE346A0C4F}">
      <dgm:prSet phldrT="[Текст]"/>
      <dgm:spPr/>
      <dgm:t>
        <a:bodyPr/>
        <a:lstStyle/>
        <a:p>
          <a:r>
            <a:rPr lang="ru-RU" dirty="0" smtClean="0"/>
            <a:t>Формирование электронного чека</a:t>
          </a:r>
          <a:endParaRPr lang="ru-RU" dirty="0"/>
        </a:p>
      </dgm:t>
    </dgm:pt>
    <dgm:pt modelId="{5DAE9E59-6580-4524-838D-AB545DE43A6B}" type="parTrans" cxnId="{15F16418-6F5C-4A4F-A9E3-40D134FB300B}">
      <dgm:prSet/>
      <dgm:spPr/>
      <dgm:t>
        <a:bodyPr/>
        <a:lstStyle/>
        <a:p>
          <a:endParaRPr lang="ru-RU"/>
        </a:p>
      </dgm:t>
    </dgm:pt>
    <dgm:pt modelId="{0A74AB6B-739F-49B0-A297-AECA168FB8D8}" type="sibTrans" cxnId="{15F16418-6F5C-4A4F-A9E3-40D134FB300B}">
      <dgm:prSet/>
      <dgm:spPr/>
      <dgm:t>
        <a:bodyPr/>
        <a:lstStyle/>
        <a:p>
          <a:endParaRPr lang="ru-RU"/>
        </a:p>
      </dgm:t>
    </dgm:pt>
    <dgm:pt modelId="{732A4DD9-B238-4099-8D3C-64A59F46E24E}">
      <dgm:prSet phldrT="[Текст]"/>
      <dgm:spPr/>
      <dgm:t>
        <a:bodyPr/>
        <a:lstStyle/>
        <a:p>
          <a:r>
            <a:rPr lang="ru-RU" dirty="0" smtClean="0"/>
            <a:t>«Онлайн» передача в налоговый орган</a:t>
          </a:r>
          <a:endParaRPr lang="ru-RU" dirty="0"/>
        </a:p>
      </dgm:t>
    </dgm:pt>
    <dgm:pt modelId="{AB7E2FE0-E36A-4F71-86CA-9E9496C61E13}" type="parTrans" cxnId="{4DCDE8C6-A1A8-4680-9215-E915037DADCC}">
      <dgm:prSet/>
      <dgm:spPr/>
      <dgm:t>
        <a:bodyPr/>
        <a:lstStyle/>
        <a:p>
          <a:endParaRPr lang="ru-RU"/>
        </a:p>
      </dgm:t>
    </dgm:pt>
    <dgm:pt modelId="{2E54E3BA-1313-4DC2-9D18-181C7C4654D6}" type="sibTrans" cxnId="{4DCDE8C6-A1A8-4680-9215-E915037DADCC}">
      <dgm:prSet/>
      <dgm:spPr/>
      <dgm:t>
        <a:bodyPr/>
        <a:lstStyle/>
        <a:p>
          <a:endParaRPr lang="ru-RU"/>
        </a:p>
      </dgm:t>
    </dgm:pt>
    <dgm:pt modelId="{900803F0-A139-457A-8094-4226FDEE4854}">
      <dgm:prSet phldrT="[Текст]"/>
      <dgm:spPr/>
      <dgm:t>
        <a:bodyPr/>
        <a:lstStyle/>
        <a:p>
          <a:r>
            <a:rPr lang="ru-RU" dirty="0" smtClean="0"/>
            <a:t>Выдача / направление чека покупателю</a:t>
          </a:r>
          <a:endParaRPr lang="ru-RU" dirty="0"/>
        </a:p>
      </dgm:t>
    </dgm:pt>
    <dgm:pt modelId="{4304832F-380A-4924-8A89-D54E2B13F8F0}" type="parTrans" cxnId="{2DF63572-F23C-4C98-AFF0-DDEACB104243}">
      <dgm:prSet/>
      <dgm:spPr/>
      <dgm:t>
        <a:bodyPr/>
        <a:lstStyle/>
        <a:p>
          <a:endParaRPr lang="ru-RU"/>
        </a:p>
      </dgm:t>
    </dgm:pt>
    <dgm:pt modelId="{784A179B-3037-4970-9CCC-8241DD2CA9EE}" type="sibTrans" cxnId="{2DF63572-F23C-4C98-AFF0-DDEACB104243}">
      <dgm:prSet/>
      <dgm:spPr/>
      <dgm:t>
        <a:bodyPr/>
        <a:lstStyle/>
        <a:p>
          <a:endParaRPr lang="ru-RU"/>
        </a:p>
      </dgm:t>
    </dgm:pt>
    <dgm:pt modelId="{A88187E9-5521-40A7-A27A-2083B790F0AA}" type="pres">
      <dgm:prSet presAssocID="{C1E8ABB7-D085-4A8B-9116-4B26EA25F79D}" presName="Name0" presStyleCnt="0">
        <dgm:presLayoutVars>
          <dgm:dir/>
          <dgm:animLvl val="lvl"/>
          <dgm:resizeHandles val="exact"/>
        </dgm:presLayoutVars>
      </dgm:prSet>
      <dgm:spPr/>
    </dgm:pt>
    <dgm:pt modelId="{DFBB7ED1-156A-4DE3-9E6C-C8F80FEAE8E2}" type="pres">
      <dgm:prSet presAssocID="{B07213ED-C163-469B-8DCB-6ECE346A0C4F}" presName="parTxOnly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79F43B9-3119-447E-AC80-9F98DF0F0788}" type="pres">
      <dgm:prSet presAssocID="{0A74AB6B-739F-49B0-A297-AECA168FB8D8}" presName="parTxOnlySpace" presStyleCnt="0"/>
      <dgm:spPr/>
    </dgm:pt>
    <dgm:pt modelId="{48D1EA4D-EB9F-4B45-ABDE-3AFA8D163656}" type="pres">
      <dgm:prSet presAssocID="{732A4DD9-B238-4099-8D3C-64A59F46E24E}" presName="parTxOnly" presStyleLbl="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59E3FEB-B901-4DCA-8473-71014FDB6B0B}" type="pres">
      <dgm:prSet presAssocID="{2E54E3BA-1313-4DC2-9D18-181C7C4654D6}" presName="parTxOnlySpace" presStyleCnt="0"/>
      <dgm:spPr/>
    </dgm:pt>
    <dgm:pt modelId="{2F439A2E-F84F-4345-863B-C48164566656}" type="pres">
      <dgm:prSet presAssocID="{900803F0-A139-457A-8094-4226FDEE4854}" presName="parTxOnly" presStyleLbl="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5F16418-6F5C-4A4F-A9E3-40D134FB300B}" srcId="{C1E8ABB7-D085-4A8B-9116-4B26EA25F79D}" destId="{B07213ED-C163-469B-8DCB-6ECE346A0C4F}" srcOrd="0" destOrd="0" parTransId="{5DAE9E59-6580-4524-838D-AB545DE43A6B}" sibTransId="{0A74AB6B-739F-49B0-A297-AECA168FB8D8}"/>
    <dgm:cxn modelId="{3EE4205B-A6D8-4B0A-B70A-182EE3BD871C}" type="presOf" srcId="{B07213ED-C163-469B-8DCB-6ECE346A0C4F}" destId="{DFBB7ED1-156A-4DE3-9E6C-C8F80FEAE8E2}" srcOrd="0" destOrd="0" presId="urn:microsoft.com/office/officeart/2005/8/layout/chevron1"/>
    <dgm:cxn modelId="{4EB6E699-2393-4AD5-8288-C1894E4EEA34}" type="presOf" srcId="{732A4DD9-B238-4099-8D3C-64A59F46E24E}" destId="{48D1EA4D-EB9F-4B45-ABDE-3AFA8D163656}" srcOrd="0" destOrd="0" presId="urn:microsoft.com/office/officeart/2005/8/layout/chevron1"/>
    <dgm:cxn modelId="{4DCDE8C6-A1A8-4680-9215-E915037DADCC}" srcId="{C1E8ABB7-D085-4A8B-9116-4B26EA25F79D}" destId="{732A4DD9-B238-4099-8D3C-64A59F46E24E}" srcOrd="1" destOrd="0" parTransId="{AB7E2FE0-E36A-4F71-86CA-9E9496C61E13}" sibTransId="{2E54E3BA-1313-4DC2-9D18-181C7C4654D6}"/>
    <dgm:cxn modelId="{C1656888-9A28-459A-811C-DE652FA7EA57}" type="presOf" srcId="{C1E8ABB7-D085-4A8B-9116-4B26EA25F79D}" destId="{A88187E9-5521-40A7-A27A-2083B790F0AA}" srcOrd="0" destOrd="0" presId="urn:microsoft.com/office/officeart/2005/8/layout/chevron1"/>
    <dgm:cxn modelId="{761699F4-D7B9-4D73-8A39-1394BF5672A8}" type="presOf" srcId="{900803F0-A139-457A-8094-4226FDEE4854}" destId="{2F439A2E-F84F-4345-863B-C48164566656}" srcOrd="0" destOrd="0" presId="urn:microsoft.com/office/officeart/2005/8/layout/chevron1"/>
    <dgm:cxn modelId="{2DF63572-F23C-4C98-AFF0-DDEACB104243}" srcId="{C1E8ABB7-D085-4A8B-9116-4B26EA25F79D}" destId="{900803F0-A139-457A-8094-4226FDEE4854}" srcOrd="2" destOrd="0" parTransId="{4304832F-380A-4924-8A89-D54E2B13F8F0}" sibTransId="{784A179B-3037-4970-9CCC-8241DD2CA9EE}"/>
    <dgm:cxn modelId="{40693130-003C-443C-B2ED-026A9AE8B376}" type="presParOf" srcId="{A88187E9-5521-40A7-A27A-2083B790F0AA}" destId="{DFBB7ED1-156A-4DE3-9E6C-C8F80FEAE8E2}" srcOrd="0" destOrd="0" presId="urn:microsoft.com/office/officeart/2005/8/layout/chevron1"/>
    <dgm:cxn modelId="{E4A10502-DC57-4B4A-A598-74A9A78AFB82}" type="presParOf" srcId="{A88187E9-5521-40A7-A27A-2083B790F0AA}" destId="{E79F43B9-3119-447E-AC80-9F98DF0F0788}" srcOrd="1" destOrd="0" presId="urn:microsoft.com/office/officeart/2005/8/layout/chevron1"/>
    <dgm:cxn modelId="{B09EFDC0-1E44-49D8-A7F8-D30D93950BF3}" type="presParOf" srcId="{A88187E9-5521-40A7-A27A-2083B790F0AA}" destId="{48D1EA4D-EB9F-4B45-ABDE-3AFA8D163656}" srcOrd="2" destOrd="0" presId="urn:microsoft.com/office/officeart/2005/8/layout/chevron1"/>
    <dgm:cxn modelId="{F54ECE8C-7378-479A-BE64-FA077425DDD3}" type="presParOf" srcId="{A88187E9-5521-40A7-A27A-2083B790F0AA}" destId="{D59E3FEB-B901-4DCA-8473-71014FDB6B0B}" srcOrd="3" destOrd="0" presId="urn:microsoft.com/office/officeart/2005/8/layout/chevron1"/>
    <dgm:cxn modelId="{BE08E638-1696-4012-BE79-71106CE6687E}" type="presParOf" srcId="{A88187E9-5521-40A7-A27A-2083B790F0AA}" destId="{2F439A2E-F84F-4345-863B-C48164566656}" srcOrd="4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971ACAA5-3E78-48E6-81A0-BFAA660E695F}" type="doc">
      <dgm:prSet loTypeId="urn:microsoft.com/office/officeart/2005/8/layout/lProcess2" loCatId="list" qsTypeId="urn:microsoft.com/office/officeart/2005/8/quickstyle/3d1" qsCatId="3D" csTypeId="urn:microsoft.com/office/officeart/2005/8/colors/accent1_1" csCatId="accent1" phldr="1"/>
      <dgm:spPr/>
      <dgm:t>
        <a:bodyPr/>
        <a:lstStyle/>
        <a:p>
          <a:endParaRPr lang="ru-RU"/>
        </a:p>
      </dgm:t>
    </dgm:pt>
    <dgm:pt modelId="{D7F11065-E1C3-4597-8DBC-F6DCAD1C2F46}">
      <dgm:prSet phldrT="[Текст]" custT="1"/>
      <dgm:spPr/>
      <dgm:t>
        <a:bodyPr/>
        <a:lstStyle/>
        <a:p>
          <a:r>
            <a:rPr lang="ru-RU" sz="2400" b="1" dirty="0" smtClean="0"/>
            <a:t>Законодательство РФ о применении ККТ</a:t>
          </a:r>
          <a:endParaRPr lang="ru-RU" sz="2400" b="1" dirty="0"/>
        </a:p>
      </dgm:t>
    </dgm:pt>
    <dgm:pt modelId="{8EB244D2-D4C3-4415-BEB9-DC74E6B98C73}" type="parTrans" cxnId="{4ED772CE-7859-41BE-A87B-06E8C3E33CFC}">
      <dgm:prSet/>
      <dgm:spPr/>
      <dgm:t>
        <a:bodyPr/>
        <a:lstStyle/>
        <a:p>
          <a:endParaRPr lang="ru-RU"/>
        </a:p>
      </dgm:t>
    </dgm:pt>
    <dgm:pt modelId="{E29963BE-0F05-4891-95E1-8774118BB41F}" type="sibTrans" cxnId="{4ED772CE-7859-41BE-A87B-06E8C3E33CFC}">
      <dgm:prSet/>
      <dgm:spPr/>
      <dgm:t>
        <a:bodyPr/>
        <a:lstStyle/>
        <a:p>
          <a:endParaRPr lang="ru-RU"/>
        </a:p>
      </dgm:t>
    </dgm:pt>
    <dgm:pt modelId="{FCD41AF8-9B05-450E-A778-9ACDAE068D80}">
      <dgm:prSet phldrT="[Текст]" custT="1"/>
      <dgm:spPr/>
      <dgm:t>
        <a:bodyPr/>
        <a:lstStyle/>
        <a:p>
          <a:r>
            <a:rPr lang="ru-RU" sz="1600" dirty="0" smtClean="0"/>
            <a:t>Федеральный закон 54-ФЗ</a:t>
          </a:r>
          <a:endParaRPr lang="ru-RU" sz="1600" dirty="0"/>
        </a:p>
      </dgm:t>
    </dgm:pt>
    <dgm:pt modelId="{BB26CE40-3C3B-4D34-8F50-3A813F02729C}" type="parTrans" cxnId="{8D830247-7123-4B0C-9EB5-E769230D10FF}">
      <dgm:prSet/>
      <dgm:spPr/>
      <dgm:t>
        <a:bodyPr/>
        <a:lstStyle/>
        <a:p>
          <a:endParaRPr lang="ru-RU"/>
        </a:p>
      </dgm:t>
    </dgm:pt>
    <dgm:pt modelId="{BD56A1E4-5AA6-44DA-8B9E-87A68B32BE5B}" type="sibTrans" cxnId="{8D830247-7123-4B0C-9EB5-E769230D10FF}">
      <dgm:prSet/>
      <dgm:spPr/>
      <dgm:t>
        <a:bodyPr/>
        <a:lstStyle/>
        <a:p>
          <a:endParaRPr lang="ru-RU"/>
        </a:p>
      </dgm:t>
    </dgm:pt>
    <dgm:pt modelId="{EAF839F6-C349-400D-B3FE-6A6EC5F790B8}">
      <dgm:prSet phldrT="[Текст]" custT="1"/>
      <dgm:spPr/>
      <dgm:t>
        <a:bodyPr/>
        <a:lstStyle/>
        <a:p>
          <a:r>
            <a:rPr lang="ru-RU" sz="1600" dirty="0" smtClean="0"/>
            <a:t>Принятые в соответствии с ним нормативные правовые акты</a:t>
          </a:r>
          <a:endParaRPr lang="ru-RU" sz="1600" dirty="0"/>
        </a:p>
      </dgm:t>
    </dgm:pt>
    <dgm:pt modelId="{54E00E3E-3172-47C4-A813-8F3F8A37678F}" type="parTrans" cxnId="{F67AB238-5F00-44A2-BD2B-3E55D4ED81CD}">
      <dgm:prSet/>
      <dgm:spPr/>
      <dgm:t>
        <a:bodyPr/>
        <a:lstStyle/>
        <a:p>
          <a:endParaRPr lang="ru-RU"/>
        </a:p>
      </dgm:t>
    </dgm:pt>
    <dgm:pt modelId="{027BDA25-C22A-4114-A454-0E32CAC72129}" type="sibTrans" cxnId="{F67AB238-5F00-44A2-BD2B-3E55D4ED81CD}">
      <dgm:prSet/>
      <dgm:spPr/>
      <dgm:t>
        <a:bodyPr/>
        <a:lstStyle/>
        <a:p>
          <a:endParaRPr lang="ru-RU"/>
        </a:p>
      </dgm:t>
    </dgm:pt>
    <dgm:pt modelId="{FEE132E5-FDD9-4781-8653-36427D79D773}" type="pres">
      <dgm:prSet presAssocID="{971ACAA5-3E78-48E6-81A0-BFAA660E695F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17FD745-A041-4253-AC93-D5F08DAFD068}" type="pres">
      <dgm:prSet presAssocID="{D7F11065-E1C3-4597-8DBC-F6DCAD1C2F46}" presName="compNode" presStyleCnt="0"/>
      <dgm:spPr/>
    </dgm:pt>
    <dgm:pt modelId="{85F8BB49-6202-4602-B61B-73BAEA47778A}" type="pres">
      <dgm:prSet presAssocID="{D7F11065-E1C3-4597-8DBC-F6DCAD1C2F46}" presName="aNode" presStyleLbl="bgShp" presStyleIdx="0" presStyleCnt="1" custLinFactNeighborX="3333" custLinFactNeighborY="-11702"/>
      <dgm:spPr/>
      <dgm:t>
        <a:bodyPr/>
        <a:lstStyle/>
        <a:p>
          <a:endParaRPr lang="ru-RU"/>
        </a:p>
      </dgm:t>
    </dgm:pt>
    <dgm:pt modelId="{EB8587DB-8804-4342-A99F-15A8DBF9AD57}" type="pres">
      <dgm:prSet presAssocID="{D7F11065-E1C3-4597-8DBC-F6DCAD1C2F46}" presName="textNode" presStyleLbl="bgShp" presStyleIdx="0" presStyleCnt="1"/>
      <dgm:spPr/>
      <dgm:t>
        <a:bodyPr/>
        <a:lstStyle/>
        <a:p>
          <a:endParaRPr lang="ru-RU"/>
        </a:p>
      </dgm:t>
    </dgm:pt>
    <dgm:pt modelId="{CF1A7849-7BF6-4CB5-97E5-35ED53F8B71B}" type="pres">
      <dgm:prSet presAssocID="{D7F11065-E1C3-4597-8DBC-F6DCAD1C2F46}" presName="compChildNode" presStyleCnt="0"/>
      <dgm:spPr/>
    </dgm:pt>
    <dgm:pt modelId="{DC072491-8A5A-46AB-A137-47974765FDE8}" type="pres">
      <dgm:prSet presAssocID="{D7F11065-E1C3-4597-8DBC-F6DCAD1C2F46}" presName="theInnerList" presStyleCnt="0"/>
      <dgm:spPr/>
    </dgm:pt>
    <dgm:pt modelId="{0D867D8B-4A82-457D-99F7-D37F1718B834}" type="pres">
      <dgm:prSet presAssocID="{FCD41AF8-9B05-450E-A778-9ACDAE068D80}" presName="child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C8664A7-651F-4C8F-9419-584C9E57176F}" type="pres">
      <dgm:prSet presAssocID="{FCD41AF8-9B05-450E-A778-9ACDAE068D80}" presName="aSpace2" presStyleCnt="0"/>
      <dgm:spPr/>
    </dgm:pt>
    <dgm:pt modelId="{A94BB0B7-6EA1-4624-92C6-822F609AC8AD}" type="pres">
      <dgm:prSet presAssocID="{EAF839F6-C349-400D-B3FE-6A6EC5F790B8}" presName="child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94872639-0109-4245-8163-5C093ED47A69}" type="presOf" srcId="{D7F11065-E1C3-4597-8DBC-F6DCAD1C2F46}" destId="{85F8BB49-6202-4602-B61B-73BAEA47778A}" srcOrd="0" destOrd="0" presId="urn:microsoft.com/office/officeart/2005/8/layout/lProcess2"/>
    <dgm:cxn modelId="{8D830247-7123-4B0C-9EB5-E769230D10FF}" srcId="{D7F11065-E1C3-4597-8DBC-F6DCAD1C2F46}" destId="{FCD41AF8-9B05-450E-A778-9ACDAE068D80}" srcOrd="0" destOrd="0" parTransId="{BB26CE40-3C3B-4D34-8F50-3A813F02729C}" sibTransId="{BD56A1E4-5AA6-44DA-8B9E-87A68B32BE5B}"/>
    <dgm:cxn modelId="{F67AB238-5F00-44A2-BD2B-3E55D4ED81CD}" srcId="{D7F11065-E1C3-4597-8DBC-F6DCAD1C2F46}" destId="{EAF839F6-C349-400D-B3FE-6A6EC5F790B8}" srcOrd="1" destOrd="0" parTransId="{54E00E3E-3172-47C4-A813-8F3F8A37678F}" sibTransId="{027BDA25-C22A-4114-A454-0E32CAC72129}"/>
    <dgm:cxn modelId="{4ACD8065-EBF9-46A6-90FD-5CC502F4745F}" type="presOf" srcId="{971ACAA5-3E78-48E6-81A0-BFAA660E695F}" destId="{FEE132E5-FDD9-4781-8653-36427D79D773}" srcOrd="0" destOrd="0" presId="urn:microsoft.com/office/officeart/2005/8/layout/lProcess2"/>
    <dgm:cxn modelId="{1FF10237-E8F3-4DF3-BF13-8A3CDD42CC4D}" type="presOf" srcId="{D7F11065-E1C3-4597-8DBC-F6DCAD1C2F46}" destId="{EB8587DB-8804-4342-A99F-15A8DBF9AD57}" srcOrd="1" destOrd="0" presId="urn:microsoft.com/office/officeart/2005/8/layout/lProcess2"/>
    <dgm:cxn modelId="{E0EDBEE5-1D2B-4238-9E29-0B9799A00DEE}" type="presOf" srcId="{EAF839F6-C349-400D-B3FE-6A6EC5F790B8}" destId="{A94BB0B7-6EA1-4624-92C6-822F609AC8AD}" srcOrd="0" destOrd="0" presId="urn:microsoft.com/office/officeart/2005/8/layout/lProcess2"/>
    <dgm:cxn modelId="{4ED772CE-7859-41BE-A87B-06E8C3E33CFC}" srcId="{971ACAA5-3E78-48E6-81A0-BFAA660E695F}" destId="{D7F11065-E1C3-4597-8DBC-F6DCAD1C2F46}" srcOrd="0" destOrd="0" parTransId="{8EB244D2-D4C3-4415-BEB9-DC74E6B98C73}" sibTransId="{E29963BE-0F05-4891-95E1-8774118BB41F}"/>
    <dgm:cxn modelId="{7D2FAEFA-006F-4A3D-8264-8BC8D63428A2}" type="presOf" srcId="{FCD41AF8-9B05-450E-A778-9ACDAE068D80}" destId="{0D867D8B-4A82-457D-99F7-D37F1718B834}" srcOrd="0" destOrd="0" presId="urn:microsoft.com/office/officeart/2005/8/layout/lProcess2"/>
    <dgm:cxn modelId="{EEC8754F-C54B-4C60-9ED5-5EA98839CDEC}" type="presParOf" srcId="{FEE132E5-FDD9-4781-8653-36427D79D773}" destId="{617FD745-A041-4253-AC93-D5F08DAFD068}" srcOrd="0" destOrd="0" presId="urn:microsoft.com/office/officeart/2005/8/layout/lProcess2"/>
    <dgm:cxn modelId="{F87AFD0F-97A1-4CC7-9F81-09D8912DB25B}" type="presParOf" srcId="{617FD745-A041-4253-AC93-D5F08DAFD068}" destId="{85F8BB49-6202-4602-B61B-73BAEA47778A}" srcOrd="0" destOrd="0" presId="urn:microsoft.com/office/officeart/2005/8/layout/lProcess2"/>
    <dgm:cxn modelId="{4AE7A2F3-F708-4B23-BE5A-8476D24F851E}" type="presParOf" srcId="{617FD745-A041-4253-AC93-D5F08DAFD068}" destId="{EB8587DB-8804-4342-A99F-15A8DBF9AD57}" srcOrd="1" destOrd="0" presId="urn:microsoft.com/office/officeart/2005/8/layout/lProcess2"/>
    <dgm:cxn modelId="{B9BA1146-DB0D-4621-8F03-2F54F40F470E}" type="presParOf" srcId="{617FD745-A041-4253-AC93-D5F08DAFD068}" destId="{CF1A7849-7BF6-4CB5-97E5-35ED53F8B71B}" srcOrd="2" destOrd="0" presId="urn:microsoft.com/office/officeart/2005/8/layout/lProcess2"/>
    <dgm:cxn modelId="{3821A38E-511D-4F90-941E-812FD8DC33D4}" type="presParOf" srcId="{CF1A7849-7BF6-4CB5-97E5-35ED53F8B71B}" destId="{DC072491-8A5A-46AB-A137-47974765FDE8}" srcOrd="0" destOrd="0" presId="urn:microsoft.com/office/officeart/2005/8/layout/lProcess2"/>
    <dgm:cxn modelId="{1BED6A28-8DE7-4533-BAC2-CB3842FB4736}" type="presParOf" srcId="{DC072491-8A5A-46AB-A137-47974765FDE8}" destId="{0D867D8B-4A82-457D-99F7-D37F1718B834}" srcOrd="0" destOrd="0" presId="urn:microsoft.com/office/officeart/2005/8/layout/lProcess2"/>
    <dgm:cxn modelId="{BC7A8FB4-1FF3-489C-B6DD-5100CDA6C33A}" type="presParOf" srcId="{DC072491-8A5A-46AB-A137-47974765FDE8}" destId="{0C8664A7-651F-4C8F-9419-584C9E57176F}" srcOrd="1" destOrd="0" presId="urn:microsoft.com/office/officeart/2005/8/layout/lProcess2"/>
    <dgm:cxn modelId="{FF0952B7-42A4-4C00-A0BD-AD709B10522E}" type="presParOf" srcId="{DC072491-8A5A-46AB-A137-47974765FDE8}" destId="{A94BB0B7-6EA1-4624-92C6-822F609AC8AD}" srcOrd="2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9824B296-AE85-41E4-8B74-7B3F89D5CB9E}" type="doc">
      <dgm:prSet loTypeId="urn:microsoft.com/office/officeart/2005/8/layout/list1" loCatId="list" qsTypeId="urn:microsoft.com/office/officeart/2005/8/quickstyle/3d1" qsCatId="3D" csTypeId="urn:microsoft.com/office/officeart/2005/8/colors/accent4_1" csCatId="accent4" phldr="1"/>
      <dgm:spPr/>
      <dgm:t>
        <a:bodyPr/>
        <a:lstStyle/>
        <a:p>
          <a:endParaRPr lang="ru-RU"/>
        </a:p>
      </dgm:t>
    </dgm:pt>
    <dgm:pt modelId="{BA8E4F52-1A5E-4326-BA87-7EE9953E0853}">
      <dgm:prSet phldrT="[Текст]" custT="1"/>
      <dgm:spPr/>
      <dgm:t>
        <a:bodyPr/>
        <a:lstStyle/>
        <a:p>
          <a:r>
            <a:rPr lang="ru-RU" sz="1400" b="1" smtClean="0"/>
            <a:t>ККТ не применяется, документ не выдается</a:t>
          </a:r>
          <a:endParaRPr lang="ru-RU" sz="1400" b="1" dirty="0"/>
        </a:p>
      </dgm:t>
    </dgm:pt>
    <dgm:pt modelId="{739DFA75-F56B-46C3-A183-764B4A70F17D}" type="parTrans" cxnId="{41C0925C-A0CA-438A-8658-3FDE8DB6F2B4}">
      <dgm:prSet/>
      <dgm:spPr/>
      <dgm:t>
        <a:bodyPr/>
        <a:lstStyle/>
        <a:p>
          <a:endParaRPr lang="ru-RU">
            <a:solidFill>
              <a:schemeClr val="accent4">
                <a:lumMod val="50000"/>
              </a:schemeClr>
            </a:solidFill>
          </a:endParaRPr>
        </a:p>
      </dgm:t>
    </dgm:pt>
    <dgm:pt modelId="{F9EA8E06-107D-4A8E-98EF-77F410497539}" type="sibTrans" cxnId="{41C0925C-A0CA-438A-8658-3FDE8DB6F2B4}">
      <dgm:prSet/>
      <dgm:spPr/>
      <dgm:t>
        <a:bodyPr/>
        <a:lstStyle/>
        <a:p>
          <a:endParaRPr lang="ru-RU">
            <a:solidFill>
              <a:schemeClr val="accent4">
                <a:lumMod val="50000"/>
              </a:schemeClr>
            </a:solidFill>
          </a:endParaRPr>
        </a:p>
      </dgm:t>
    </dgm:pt>
    <dgm:pt modelId="{242998E4-5EDD-44C8-93AF-CD35DFC86AE5}">
      <dgm:prSet phldrT="[Текст]" custT="1"/>
      <dgm:spPr/>
      <dgm:t>
        <a:bodyPr/>
        <a:lstStyle/>
        <a:p>
          <a:r>
            <a:rPr lang="ru-RU" sz="1400" dirty="0" smtClean="0"/>
            <a:t>При осуществлении видов деятельности и оказании услуг, указанных в законе</a:t>
          </a:r>
          <a:endParaRPr lang="ru-RU" sz="1400" dirty="0"/>
        </a:p>
      </dgm:t>
    </dgm:pt>
    <dgm:pt modelId="{07B72D98-E690-461B-A304-718604DF2F64}" type="parTrans" cxnId="{D6D5E01C-F0C4-4AB9-A45E-C6FFDF3178C8}">
      <dgm:prSet/>
      <dgm:spPr/>
      <dgm:t>
        <a:bodyPr/>
        <a:lstStyle/>
        <a:p>
          <a:endParaRPr lang="ru-RU">
            <a:solidFill>
              <a:schemeClr val="accent4">
                <a:lumMod val="50000"/>
              </a:schemeClr>
            </a:solidFill>
          </a:endParaRPr>
        </a:p>
      </dgm:t>
    </dgm:pt>
    <dgm:pt modelId="{B91B2D07-DAB0-4F31-8DD4-18FBFA1222AE}" type="sibTrans" cxnId="{D6D5E01C-F0C4-4AB9-A45E-C6FFDF3178C8}">
      <dgm:prSet/>
      <dgm:spPr/>
      <dgm:t>
        <a:bodyPr/>
        <a:lstStyle/>
        <a:p>
          <a:endParaRPr lang="ru-RU">
            <a:solidFill>
              <a:schemeClr val="accent4">
                <a:lumMod val="50000"/>
              </a:schemeClr>
            </a:solidFill>
          </a:endParaRPr>
        </a:p>
      </dgm:t>
    </dgm:pt>
    <dgm:pt modelId="{0678920A-EFE8-4F50-9B2F-8984D090877F}">
      <dgm:prSet phldrT="[Текст]" custT="1"/>
      <dgm:spPr/>
      <dgm:t>
        <a:bodyPr/>
        <a:lstStyle/>
        <a:p>
          <a:r>
            <a:rPr lang="ru-RU" sz="1400" dirty="0" smtClean="0"/>
            <a:t>Кредитными организациями в автоматических устройствах для расчетов</a:t>
          </a:r>
          <a:endParaRPr lang="ru-RU" sz="1400" dirty="0"/>
        </a:p>
      </dgm:t>
    </dgm:pt>
    <dgm:pt modelId="{1BC6009F-05D2-491D-81BF-18F96FC40ED1}" type="parTrans" cxnId="{F9BDB37F-12DD-4FB9-A260-0B46735D6385}">
      <dgm:prSet/>
      <dgm:spPr/>
      <dgm:t>
        <a:bodyPr/>
        <a:lstStyle/>
        <a:p>
          <a:endParaRPr lang="ru-RU">
            <a:solidFill>
              <a:schemeClr val="accent4">
                <a:lumMod val="50000"/>
              </a:schemeClr>
            </a:solidFill>
          </a:endParaRPr>
        </a:p>
      </dgm:t>
    </dgm:pt>
    <dgm:pt modelId="{ECE8FD92-3251-4925-BB25-8B368470DBA8}" type="sibTrans" cxnId="{F9BDB37F-12DD-4FB9-A260-0B46735D6385}">
      <dgm:prSet/>
      <dgm:spPr/>
      <dgm:t>
        <a:bodyPr/>
        <a:lstStyle/>
        <a:p>
          <a:endParaRPr lang="ru-RU">
            <a:solidFill>
              <a:schemeClr val="accent4">
                <a:lumMod val="50000"/>
              </a:schemeClr>
            </a:solidFill>
          </a:endParaRPr>
        </a:p>
      </dgm:t>
    </dgm:pt>
    <dgm:pt modelId="{FB31943B-F951-4A62-ADFA-FB052AD9532A}">
      <dgm:prSet phldrT="[Текст]" custT="1"/>
      <dgm:spPr/>
      <dgm:t>
        <a:bodyPr/>
        <a:lstStyle/>
        <a:p>
          <a:r>
            <a:rPr lang="ru-RU" sz="1400" b="1" smtClean="0"/>
            <a:t>ККТ не применяется, но документ выдается </a:t>
          </a:r>
          <a:endParaRPr lang="ru-RU" sz="1400" b="1" dirty="0"/>
        </a:p>
      </dgm:t>
    </dgm:pt>
    <dgm:pt modelId="{7E758925-EC69-4BF8-9564-7897B7126E88}" type="parTrans" cxnId="{0A9E688A-FB7C-49A9-B3B0-1176C9847F02}">
      <dgm:prSet/>
      <dgm:spPr/>
      <dgm:t>
        <a:bodyPr/>
        <a:lstStyle/>
        <a:p>
          <a:endParaRPr lang="ru-RU">
            <a:solidFill>
              <a:schemeClr val="accent4">
                <a:lumMod val="50000"/>
              </a:schemeClr>
            </a:solidFill>
          </a:endParaRPr>
        </a:p>
      </dgm:t>
    </dgm:pt>
    <dgm:pt modelId="{FC0FFEFE-AE7D-43BD-ADC9-BC16486BA7E0}" type="sibTrans" cxnId="{0A9E688A-FB7C-49A9-B3B0-1176C9847F02}">
      <dgm:prSet/>
      <dgm:spPr/>
      <dgm:t>
        <a:bodyPr/>
        <a:lstStyle/>
        <a:p>
          <a:endParaRPr lang="ru-RU">
            <a:solidFill>
              <a:schemeClr val="accent4">
                <a:lumMod val="50000"/>
              </a:schemeClr>
            </a:solidFill>
          </a:endParaRPr>
        </a:p>
      </dgm:t>
    </dgm:pt>
    <dgm:pt modelId="{EFBCD57B-2795-413E-A912-A3B63DF5A017}">
      <dgm:prSet phldrT="[Текст]" custT="1"/>
      <dgm:spPr/>
      <dgm:t>
        <a:bodyPr/>
        <a:lstStyle/>
        <a:p>
          <a:r>
            <a:rPr lang="ru-RU" sz="1400" dirty="0" smtClean="0"/>
            <a:t>В отдаленных или труднодоступных местностях (за исключением городов, районных центров, ПГТ) по требованию покупателя выдается документ, подтверждающий расчет – ПП от 15.03.2017 № 296 «Правила выдачи и учета документов, подтверждающих факт осуществления расчетов…»  </a:t>
          </a:r>
          <a:endParaRPr lang="ru-RU" sz="1400" dirty="0"/>
        </a:p>
      </dgm:t>
    </dgm:pt>
    <dgm:pt modelId="{E51D37CE-DC27-412C-A4E9-D37907E89D0F}" type="parTrans" cxnId="{C10C7199-C26F-414E-9A5C-18F7B4327A72}">
      <dgm:prSet/>
      <dgm:spPr/>
      <dgm:t>
        <a:bodyPr/>
        <a:lstStyle/>
        <a:p>
          <a:endParaRPr lang="ru-RU">
            <a:solidFill>
              <a:schemeClr val="accent4">
                <a:lumMod val="50000"/>
              </a:schemeClr>
            </a:solidFill>
          </a:endParaRPr>
        </a:p>
      </dgm:t>
    </dgm:pt>
    <dgm:pt modelId="{39976551-82AD-4567-864B-9C2F104B6512}" type="sibTrans" cxnId="{C10C7199-C26F-414E-9A5C-18F7B4327A72}">
      <dgm:prSet/>
      <dgm:spPr/>
      <dgm:t>
        <a:bodyPr/>
        <a:lstStyle/>
        <a:p>
          <a:endParaRPr lang="ru-RU">
            <a:solidFill>
              <a:schemeClr val="accent4">
                <a:lumMod val="50000"/>
              </a:schemeClr>
            </a:solidFill>
          </a:endParaRPr>
        </a:p>
      </dgm:t>
    </dgm:pt>
    <dgm:pt modelId="{917E71A4-D24D-494C-8FC6-AD5B39475EE8}">
      <dgm:prSet phldrT="[Текст]" custT="1"/>
      <dgm:spPr/>
      <dgm:t>
        <a:bodyPr/>
        <a:lstStyle/>
        <a:p>
          <a:r>
            <a:rPr lang="ru-RU" sz="1400" b="1" smtClean="0"/>
            <a:t>ККТ применяется, но с ограничениями</a:t>
          </a:r>
          <a:endParaRPr lang="ru-RU" sz="1400" b="1" dirty="0"/>
        </a:p>
      </dgm:t>
    </dgm:pt>
    <dgm:pt modelId="{BCE1465C-4FA4-42D1-A6DC-6CA76B181937}" type="parTrans" cxnId="{62EDF6D2-CF4C-48D2-8DDD-3805D2E67269}">
      <dgm:prSet/>
      <dgm:spPr/>
      <dgm:t>
        <a:bodyPr/>
        <a:lstStyle/>
        <a:p>
          <a:endParaRPr lang="ru-RU">
            <a:solidFill>
              <a:schemeClr val="accent4">
                <a:lumMod val="50000"/>
              </a:schemeClr>
            </a:solidFill>
          </a:endParaRPr>
        </a:p>
      </dgm:t>
    </dgm:pt>
    <dgm:pt modelId="{993556F3-4B96-4013-B37E-1B7957274F3C}" type="sibTrans" cxnId="{62EDF6D2-CF4C-48D2-8DDD-3805D2E67269}">
      <dgm:prSet/>
      <dgm:spPr/>
      <dgm:t>
        <a:bodyPr/>
        <a:lstStyle/>
        <a:p>
          <a:endParaRPr lang="ru-RU">
            <a:solidFill>
              <a:schemeClr val="accent4">
                <a:lumMod val="50000"/>
              </a:schemeClr>
            </a:solidFill>
          </a:endParaRPr>
        </a:p>
      </dgm:t>
    </dgm:pt>
    <dgm:pt modelId="{48C6F344-C727-42AD-9A6B-E091C198A235}">
      <dgm:prSet phldrT="[Текст]" custT="1"/>
      <dgm:spPr/>
      <dgm:t>
        <a:bodyPr/>
        <a:lstStyle/>
        <a:p>
          <a:r>
            <a:rPr lang="ru-RU" sz="1400" dirty="0" smtClean="0"/>
            <a:t>В отдаленных от сетей связи местностях ККТ применяется в режиме без передачи фискальных документов – критерий утвержден приказом </a:t>
          </a:r>
          <a:r>
            <a:rPr lang="ru-RU" sz="1400" dirty="0" err="1" smtClean="0"/>
            <a:t>Минкомсвязи</a:t>
          </a:r>
          <a:r>
            <a:rPr lang="ru-RU" sz="1400" dirty="0" smtClean="0"/>
            <a:t> от 05.12.2016 № 616</a:t>
          </a:r>
          <a:endParaRPr lang="ru-RU" sz="1400" dirty="0"/>
        </a:p>
      </dgm:t>
    </dgm:pt>
    <dgm:pt modelId="{7BBF9709-FE11-4B5A-8BEC-30F5CCAF3C36}" type="parTrans" cxnId="{A22C5AA7-2CE0-47CD-88A5-B5093276A389}">
      <dgm:prSet/>
      <dgm:spPr/>
      <dgm:t>
        <a:bodyPr/>
        <a:lstStyle/>
        <a:p>
          <a:endParaRPr lang="ru-RU">
            <a:solidFill>
              <a:schemeClr val="accent4">
                <a:lumMod val="50000"/>
              </a:schemeClr>
            </a:solidFill>
          </a:endParaRPr>
        </a:p>
      </dgm:t>
    </dgm:pt>
    <dgm:pt modelId="{004E4199-445E-49F8-8390-FD8DB8F17E05}" type="sibTrans" cxnId="{A22C5AA7-2CE0-47CD-88A5-B5093276A389}">
      <dgm:prSet/>
      <dgm:spPr/>
      <dgm:t>
        <a:bodyPr/>
        <a:lstStyle/>
        <a:p>
          <a:endParaRPr lang="ru-RU">
            <a:solidFill>
              <a:schemeClr val="accent4">
                <a:lumMod val="50000"/>
              </a:schemeClr>
            </a:solidFill>
          </a:endParaRPr>
        </a:p>
      </dgm:t>
    </dgm:pt>
    <dgm:pt modelId="{55792E26-12CC-4D40-9462-C44716AB0465}">
      <dgm:prSet phldrT="[Текст]" custT="1"/>
      <dgm:spPr/>
      <dgm:t>
        <a:bodyPr/>
        <a:lstStyle/>
        <a:p>
          <a:r>
            <a:rPr lang="ru-RU" sz="1400" dirty="0" smtClean="0"/>
            <a:t>При расчетах с использованием ЭСП в сети Интернет чек (БСО) не печатается, а направляется покупателю в электронной форме</a:t>
          </a:r>
          <a:endParaRPr lang="ru-RU" sz="1400" dirty="0"/>
        </a:p>
      </dgm:t>
    </dgm:pt>
    <dgm:pt modelId="{9A41F77D-6B6D-412C-ABF7-B4313D1DBE02}" type="parTrans" cxnId="{7A1AACD8-7735-4156-A617-E15F376C871E}">
      <dgm:prSet/>
      <dgm:spPr/>
      <dgm:t>
        <a:bodyPr/>
        <a:lstStyle/>
        <a:p>
          <a:endParaRPr lang="ru-RU">
            <a:solidFill>
              <a:schemeClr val="accent4">
                <a:lumMod val="50000"/>
              </a:schemeClr>
            </a:solidFill>
          </a:endParaRPr>
        </a:p>
      </dgm:t>
    </dgm:pt>
    <dgm:pt modelId="{450ECAC0-F7D5-4E3A-BA4E-CFF8A909F4B7}" type="sibTrans" cxnId="{7A1AACD8-7735-4156-A617-E15F376C871E}">
      <dgm:prSet/>
      <dgm:spPr/>
      <dgm:t>
        <a:bodyPr/>
        <a:lstStyle/>
        <a:p>
          <a:endParaRPr lang="ru-RU">
            <a:solidFill>
              <a:schemeClr val="accent4">
                <a:lumMod val="50000"/>
              </a:schemeClr>
            </a:solidFill>
          </a:endParaRPr>
        </a:p>
      </dgm:t>
    </dgm:pt>
    <dgm:pt modelId="{BC85D1E8-D1F7-4BBC-B2C5-41989D2B3000}">
      <dgm:prSet phldrT="[Текст]" custT="1"/>
      <dgm:spPr/>
      <dgm:t>
        <a:bodyPr/>
        <a:lstStyle/>
        <a:p>
          <a:r>
            <a:rPr lang="ru-RU" sz="1400" dirty="0" smtClean="0"/>
            <a:t>При расчетах без предъявления ЭСП между организациями и ИП</a:t>
          </a:r>
          <a:endParaRPr lang="ru-RU" sz="1400" dirty="0"/>
        </a:p>
      </dgm:t>
    </dgm:pt>
    <dgm:pt modelId="{0C70BE65-2DF1-48D8-9AC1-E5A9D447D4CD}" type="parTrans" cxnId="{1398B4C9-18F8-4EB4-B02B-009CE4D7EBC8}">
      <dgm:prSet/>
      <dgm:spPr/>
      <dgm:t>
        <a:bodyPr/>
        <a:lstStyle/>
        <a:p>
          <a:endParaRPr lang="ru-RU">
            <a:solidFill>
              <a:schemeClr val="accent4">
                <a:lumMod val="50000"/>
              </a:schemeClr>
            </a:solidFill>
          </a:endParaRPr>
        </a:p>
      </dgm:t>
    </dgm:pt>
    <dgm:pt modelId="{E4C5AF6B-C52A-4140-B582-1DD4C93D49B7}" type="sibTrans" cxnId="{1398B4C9-18F8-4EB4-B02B-009CE4D7EBC8}">
      <dgm:prSet/>
      <dgm:spPr/>
      <dgm:t>
        <a:bodyPr/>
        <a:lstStyle/>
        <a:p>
          <a:endParaRPr lang="ru-RU">
            <a:solidFill>
              <a:schemeClr val="accent4">
                <a:lumMod val="50000"/>
              </a:schemeClr>
            </a:solidFill>
          </a:endParaRPr>
        </a:p>
      </dgm:t>
    </dgm:pt>
    <dgm:pt modelId="{BDD1FB56-8401-4CC2-9E54-AE928CE9EE15}" type="pres">
      <dgm:prSet presAssocID="{9824B296-AE85-41E4-8B74-7B3F89D5CB9E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6EE6309-6F01-480F-9DCE-FF53D3E7B8E9}" type="pres">
      <dgm:prSet presAssocID="{BA8E4F52-1A5E-4326-BA87-7EE9953E0853}" presName="parentLin" presStyleCnt="0"/>
      <dgm:spPr/>
      <dgm:t>
        <a:bodyPr/>
        <a:lstStyle/>
        <a:p>
          <a:endParaRPr lang="ru-RU"/>
        </a:p>
      </dgm:t>
    </dgm:pt>
    <dgm:pt modelId="{3825C8AD-56C9-49C2-8ACB-74F6638A4E15}" type="pres">
      <dgm:prSet presAssocID="{BA8E4F52-1A5E-4326-BA87-7EE9953E0853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25B6F119-F953-4102-BBDD-8281215E30ED}" type="pres">
      <dgm:prSet presAssocID="{BA8E4F52-1A5E-4326-BA87-7EE9953E0853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B42094C-E003-4050-8C44-AE651AEB93B6}" type="pres">
      <dgm:prSet presAssocID="{BA8E4F52-1A5E-4326-BA87-7EE9953E0853}" presName="negativeSpace" presStyleCnt="0"/>
      <dgm:spPr/>
      <dgm:t>
        <a:bodyPr/>
        <a:lstStyle/>
        <a:p>
          <a:endParaRPr lang="ru-RU"/>
        </a:p>
      </dgm:t>
    </dgm:pt>
    <dgm:pt modelId="{D70D60B7-EC9E-49EA-B396-924CC76BB74B}" type="pres">
      <dgm:prSet presAssocID="{BA8E4F52-1A5E-4326-BA87-7EE9953E0853}" presName="childText" presStyleLbl="conFgAcc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AC24CD3-8C76-4355-9577-A47CF25FB243}" type="pres">
      <dgm:prSet presAssocID="{F9EA8E06-107D-4A8E-98EF-77F410497539}" presName="spaceBetweenRectangles" presStyleCnt="0"/>
      <dgm:spPr/>
      <dgm:t>
        <a:bodyPr/>
        <a:lstStyle/>
        <a:p>
          <a:endParaRPr lang="ru-RU"/>
        </a:p>
      </dgm:t>
    </dgm:pt>
    <dgm:pt modelId="{B782DF18-9872-4039-A423-1A8F2E79475B}" type="pres">
      <dgm:prSet presAssocID="{FB31943B-F951-4A62-ADFA-FB052AD9532A}" presName="parentLin" presStyleCnt="0"/>
      <dgm:spPr/>
      <dgm:t>
        <a:bodyPr/>
        <a:lstStyle/>
        <a:p>
          <a:endParaRPr lang="ru-RU"/>
        </a:p>
      </dgm:t>
    </dgm:pt>
    <dgm:pt modelId="{CA8B2FF3-C035-433A-AF0D-5288EC97A555}" type="pres">
      <dgm:prSet presAssocID="{FB31943B-F951-4A62-ADFA-FB052AD9532A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F2A271A6-8A7D-4344-A7CE-79F3C91AEAA8}" type="pres">
      <dgm:prSet presAssocID="{FB31943B-F951-4A62-ADFA-FB052AD9532A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7B10C32-E785-429D-9589-D912DF19E2F4}" type="pres">
      <dgm:prSet presAssocID="{FB31943B-F951-4A62-ADFA-FB052AD9532A}" presName="negativeSpace" presStyleCnt="0"/>
      <dgm:spPr/>
      <dgm:t>
        <a:bodyPr/>
        <a:lstStyle/>
        <a:p>
          <a:endParaRPr lang="ru-RU"/>
        </a:p>
      </dgm:t>
    </dgm:pt>
    <dgm:pt modelId="{851DFC67-580D-4F5A-B4B9-A020D5749A38}" type="pres">
      <dgm:prSet presAssocID="{FB31943B-F951-4A62-ADFA-FB052AD9532A}" presName="childText" presStyleLbl="conFgAcc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235E52C-A01C-4F49-8823-DC4378C876DA}" type="pres">
      <dgm:prSet presAssocID="{FC0FFEFE-AE7D-43BD-ADC9-BC16486BA7E0}" presName="spaceBetweenRectangles" presStyleCnt="0"/>
      <dgm:spPr/>
      <dgm:t>
        <a:bodyPr/>
        <a:lstStyle/>
        <a:p>
          <a:endParaRPr lang="ru-RU"/>
        </a:p>
      </dgm:t>
    </dgm:pt>
    <dgm:pt modelId="{EF83E337-EAE7-4997-8F8B-ACC390DED912}" type="pres">
      <dgm:prSet presAssocID="{917E71A4-D24D-494C-8FC6-AD5B39475EE8}" presName="parentLin" presStyleCnt="0"/>
      <dgm:spPr/>
      <dgm:t>
        <a:bodyPr/>
        <a:lstStyle/>
        <a:p>
          <a:endParaRPr lang="ru-RU"/>
        </a:p>
      </dgm:t>
    </dgm:pt>
    <dgm:pt modelId="{099D7FFC-FD6F-481E-82A6-18544785CA63}" type="pres">
      <dgm:prSet presAssocID="{917E71A4-D24D-494C-8FC6-AD5B39475EE8}" presName="parentLeftMargin" presStyleLbl="node1" presStyleIdx="1" presStyleCnt="3"/>
      <dgm:spPr/>
      <dgm:t>
        <a:bodyPr/>
        <a:lstStyle/>
        <a:p>
          <a:endParaRPr lang="ru-RU"/>
        </a:p>
      </dgm:t>
    </dgm:pt>
    <dgm:pt modelId="{736CEAA8-520F-4153-A080-E6360A8FDD31}" type="pres">
      <dgm:prSet presAssocID="{917E71A4-D24D-494C-8FC6-AD5B39475EE8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01A0894-4A61-4E00-B607-C350470F14E1}" type="pres">
      <dgm:prSet presAssocID="{917E71A4-D24D-494C-8FC6-AD5B39475EE8}" presName="negativeSpace" presStyleCnt="0"/>
      <dgm:spPr/>
      <dgm:t>
        <a:bodyPr/>
        <a:lstStyle/>
        <a:p>
          <a:endParaRPr lang="ru-RU"/>
        </a:p>
      </dgm:t>
    </dgm:pt>
    <dgm:pt modelId="{591D1FF6-28C5-42C8-B2CF-1CCA9A0BCB83}" type="pres">
      <dgm:prSet presAssocID="{917E71A4-D24D-494C-8FC6-AD5B39475EE8}" presName="childText" presStyleLbl="conFgAcc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864EA09-38FA-49E8-B3D5-E0D816B68029}" type="presOf" srcId="{BA8E4F52-1A5E-4326-BA87-7EE9953E0853}" destId="{3825C8AD-56C9-49C2-8ACB-74F6638A4E15}" srcOrd="0" destOrd="0" presId="urn:microsoft.com/office/officeart/2005/8/layout/list1"/>
    <dgm:cxn modelId="{ED64430B-C2E9-4ADD-975D-8619736DB2F0}" type="presOf" srcId="{48C6F344-C727-42AD-9A6B-E091C198A235}" destId="{591D1FF6-28C5-42C8-B2CF-1CCA9A0BCB83}" srcOrd="0" destOrd="0" presId="urn:microsoft.com/office/officeart/2005/8/layout/list1"/>
    <dgm:cxn modelId="{0A9E688A-FB7C-49A9-B3B0-1176C9847F02}" srcId="{9824B296-AE85-41E4-8B74-7B3F89D5CB9E}" destId="{FB31943B-F951-4A62-ADFA-FB052AD9532A}" srcOrd="1" destOrd="0" parTransId="{7E758925-EC69-4BF8-9564-7897B7126E88}" sibTransId="{FC0FFEFE-AE7D-43BD-ADC9-BC16486BA7E0}"/>
    <dgm:cxn modelId="{9409262F-0F8E-4582-A349-8CDE102F950C}" type="presOf" srcId="{9824B296-AE85-41E4-8B74-7B3F89D5CB9E}" destId="{BDD1FB56-8401-4CC2-9E54-AE928CE9EE15}" srcOrd="0" destOrd="0" presId="urn:microsoft.com/office/officeart/2005/8/layout/list1"/>
    <dgm:cxn modelId="{8998758B-84C4-40B7-A77B-FA1624A24216}" type="presOf" srcId="{FB31943B-F951-4A62-ADFA-FB052AD9532A}" destId="{CA8B2FF3-C035-433A-AF0D-5288EC97A555}" srcOrd="0" destOrd="0" presId="urn:microsoft.com/office/officeart/2005/8/layout/list1"/>
    <dgm:cxn modelId="{2D802E84-02F5-4ACF-968F-AA858D2BB5AE}" type="presOf" srcId="{917E71A4-D24D-494C-8FC6-AD5B39475EE8}" destId="{099D7FFC-FD6F-481E-82A6-18544785CA63}" srcOrd="0" destOrd="0" presId="urn:microsoft.com/office/officeart/2005/8/layout/list1"/>
    <dgm:cxn modelId="{30160B82-6150-48E0-8380-369D50A993DF}" type="presOf" srcId="{EFBCD57B-2795-413E-A912-A3B63DF5A017}" destId="{851DFC67-580D-4F5A-B4B9-A020D5749A38}" srcOrd="0" destOrd="0" presId="urn:microsoft.com/office/officeart/2005/8/layout/list1"/>
    <dgm:cxn modelId="{7A1AACD8-7735-4156-A617-E15F376C871E}" srcId="{917E71A4-D24D-494C-8FC6-AD5B39475EE8}" destId="{55792E26-12CC-4D40-9462-C44716AB0465}" srcOrd="1" destOrd="0" parTransId="{9A41F77D-6B6D-412C-ABF7-B4313D1DBE02}" sibTransId="{450ECAC0-F7D5-4E3A-BA4E-CFF8A909F4B7}"/>
    <dgm:cxn modelId="{EA158C17-F483-47AD-B346-994CA4C04A7A}" type="presOf" srcId="{242998E4-5EDD-44C8-93AF-CD35DFC86AE5}" destId="{D70D60B7-EC9E-49EA-B396-924CC76BB74B}" srcOrd="0" destOrd="0" presId="urn:microsoft.com/office/officeart/2005/8/layout/list1"/>
    <dgm:cxn modelId="{0286CC79-E486-4F4B-AED0-9F96F7DE6867}" type="presOf" srcId="{BC85D1E8-D1F7-4BBC-B2C5-41989D2B3000}" destId="{D70D60B7-EC9E-49EA-B396-924CC76BB74B}" srcOrd="0" destOrd="2" presId="urn:microsoft.com/office/officeart/2005/8/layout/list1"/>
    <dgm:cxn modelId="{D6D5E01C-F0C4-4AB9-A45E-C6FFDF3178C8}" srcId="{BA8E4F52-1A5E-4326-BA87-7EE9953E0853}" destId="{242998E4-5EDD-44C8-93AF-CD35DFC86AE5}" srcOrd="0" destOrd="0" parTransId="{07B72D98-E690-461B-A304-718604DF2F64}" sibTransId="{B91B2D07-DAB0-4F31-8DD4-18FBFA1222AE}"/>
    <dgm:cxn modelId="{C88AA6AD-0221-415B-B686-62B021F5AC92}" type="presOf" srcId="{BA8E4F52-1A5E-4326-BA87-7EE9953E0853}" destId="{25B6F119-F953-4102-BBDD-8281215E30ED}" srcOrd="1" destOrd="0" presId="urn:microsoft.com/office/officeart/2005/8/layout/list1"/>
    <dgm:cxn modelId="{62EDF6D2-CF4C-48D2-8DDD-3805D2E67269}" srcId="{9824B296-AE85-41E4-8B74-7B3F89D5CB9E}" destId="{917E71A4-D24D-494C-8FC6-AD5B39475EE8}" srcOrd="2" destOrd="0" parTransId="{BCE1465C-4FA4-42D1-A6DC-6CA76B181937}" sibTransId="{993556F3-4B96-4013-B37E-1B7957274F3C}"/>
    <dgm:cxn modelId="{41C0925C-A0CA-438A-8658-3FDE8DB6F2B4}" srcId="{9824B296-AE85-41E4-8B74-7B3F89D5CB9E}" destId="{BA8E4F52-1A5E-4326-BA87-7EE9953E0853}" srcOrd="0" destOrd="0" parTransId="{739DFA75-F56B-46C3-A183-764B4A70F17D}" sibTransId="{F9EA8E06-107D-4A8E-98EF-77F410497539}"/>
    <dgm:cxn modelId="{A22C5AA7-2CE0-47CD-88A5-B5093276A389}" srcId="{917E71A4-D24D-494C-8FC6-AD5B39475EE8}" destId="{48C6F344-C727-42AD-9A6B-E091C198A235}" srcOrd="0" destOrd="0" parTransId="{7BBF9709-FE11-4B5A-8BEC-30F5CCAF3C36}" sibTransId="{004E4199-445E-49F8-8390-FD8DB8F17E05}"/>
    <dgm:cxn modelId="{F899307F-BFAC-4592-8196-C0FBF24EB99D}" type="presOf" srcId="{FB31943B-F951-4A62-ADFA-FB052AD9532A}" destId="{F2A271A6-8A7D-4344-A7CE-79F3C91AEAA8}" srcOrd="1" destOrd="0" presId="urn:microsoft.com/office/officeart/2005/8/layout/list1"/>
    <dgm:cxn modelId="{CF720A90-DB73-4BE5-B24C-297DD49DAE2E}" type="presOf" srcId="{0678920A-EFE8-4F50-9B2F-8984D090877F}" destId="{D70D60B7-EC9E-49EA-B396-924CC76BB74B}" srcOrd="0" destOrd="1" presId="urn:microsoft.com/office/officeart/2005/8/layout/list1"/>
    <dgm:cxn modelId="{E886E191-4CB4-4044-A494-654BA28950DC}" type="presOf" srcId="{917E71A4-D24D-494C-8FC6-AD5B39475EE8}" destId="{736CEAA8-520F-4153-A080-E6360A8FDD31}" srcOrd="1" destOrd="0" presId="urn:microsoft.com/office/officeart/2005/8/layout/list1"/>
    <dgm:cxn modelId="{43D29395-1A3E-443E-AFB2-72660CDCB017}" type="presOf" srcId="{55792E26-12CC-4D40-9462-C44716AB0465}" destId="{591D1FF6-28C5-42C8-B2CF-1CCA9A0BCB83}" srcOrd="0" destOrd="1" presId="urn:microsoft.com/office/officeart/2005/8/layout/list1"/>
    <dgm:cxn modelId="{C10C7199-C26F-414E-9A5C-18F7B4327A72}" srcId="{FB31943B-F951-4A62-ADFA-FB052AD9532A}" destId="{EFBCD57B-2795-413E-A912-A3B63DF5A017}" srcOrd="0" destOrd="0" parTransId="{E51D37CE-DC27-412C-A4E9-D37907E89D0F}" sibTransId="{39976551-82AD-4567-864B-9C2F104B6512}"/>
    <dgm:cxn modelId="{F9BDB37F-12DD-4FB9-A260-0B46735D6385}" srcId="{BA8E4F52-1A5E-4326-BA87-7EE9953E0853}" destId="{0678920A-EFE8-4F50-9B2F-8984D090877F}" srcOrd="1" destOrd="0" parTransId="{1BC6009F-05D2-491D-81BF-18F96FC40ED1}" sibTransId="{ECE8FD92-3251-4925-BB25-8B368470DBA8}"/>
    <dgm:cxn modelId="{1398B4C9-18F8-4EB4-B02B-009CE4D7EBC8}" srcId="{BA8E4F52-1A5E-4326-BA87-7EE9953E0853}" destId="{BC85D1E8-D1F7-4BBC-B2C5-41989D2B3000}" srcOrd="2" destOrd="0" parTransId="{0C70BE65-2DF1-48D8-9AC1-E5A9D447D4CD}" sibTransId="{E4C5AF6B-C52A-4140-B582-1DD4C93D49B7}"/>
    <dgm:cxn modelId="{EF8AD5E0-7B9D-4C13-998C-845F2AA1858C}" type="presParOf" srcId="{BDD1FB56-8401-4CC2-9E54-AE928CE9EE15}" destId="{66EE6309-6F01-480F-9DCE-FF53D3E7B8E9}" srcOrd="0" destOrd="0" presId="urn:microsoft.com/office/officeart/2005/8/layout/list1"/>
    <dgm:cxn modelId="{952DA4F2-FD37-4FC6-90AB-82362595B797}" type="presParOf" srcId="{66EE6309-6F01-480F-9DCE-FF53D3E7B8E9}" destId="{3825C8AD-56C9-49C2-8ACB-74F6638A4E15}" srcOrd="0" destOrd="0" presId="urn:microsoft.com/office/officeart/2005/8/layout/list1"/>
    <dgm:cxn modelId="{CF01B6E7-F270-4A42-A563-FBAC464FA7F1}" type="presParOf" srcId="{66EE6309-6F01-480F-9DCE-FF53D3E7B8E9}" destId="{25B6F119-F953-4102-BBDD-8281215E30ED}" srcOrd="1" destOrd="0" presId="urn:microsoft.com/office/officeart/2005/8/layout/list1"/>
    <dgm:cxn modelId="{DAF2CE12-22BD-4F8B-AF8A-5A5C549310DA}" type="presParOf" srcId="{BDD1FB56-8401-4CC2-9E54-AE928CE9EE15}" destId="{BB42094C-E003-4050-8C44-AE651AEB93B6}" srcOrd="1" destOrd="0" presId="urn:microsoft.com/office/officeart/2005/8/layout/list1"/>
    <dgm:cxn modelId="{52A06FA0-AEA0-4601-9F25-53F02018E572}" type="presParOf" srcId="{BDD1FB56-8401-4CC2-9E54-AE928CE9EE15}" destId="{D70D60B7-EC9E-49EA-B396-924CC76BB74B}" srcOrd="2" destOrd="0" presId="urn:microsoft.com/office/officeart/2005/8/layout/list1"/>
    <dgm:cxn modelId="{86CA5552-6668-4488-970D-141C6C3874A2}" type="presParOf" srcId="{BDD1FB56-8401-4CC2-9E54-AE928CE9EE15}" destId="{2AC24CD3-8C76-4355-9577-A47CF25FB243}" srcOrd="3" destOrd="0" presId="urn:microsoft.com/office/officeart/2005/8/layout/list1"/>
    <dgm:cxn modelId="{897A5A72-4434-456A-A69E-6690E72B66CC}" type="presParOf" srcId="{BDD1FB56-8401-4CC2-9E54-AE928CE9EE15}" destId="{B782DF18-9872-4039-A423-1A8F2E79475B}" srcOrd="4" destOrd="0" presId="urn:microsoft.com/office/officeart/2005/8/layout/list1"/>
    <dgm:cxn modelId="{7DB2F761-9AD1-4810-8630-8072207686B2}" type="presParOf" srcId="{B782DF18-9872-4039-A423-1A8F2E79475B}" destId="{CA8B2FF3-C035-433A-AF0D-5288EC97A555}" srcOrd="0" destOrd="0" presId="urn:microsoft.com/office/officeart/2005/8/layout/list1"/>
    <dgm:cxn modelId="{44F6E9C9-ED6C-49D2-8F74-A0BCDB95D8AF}" type="presParOf" srcId="{B782DF18-9872-4039-A423-1A8F2E79475B}" destId="{F2A271A6-8A7D-4344-A7CE-79F3C91AEAA8}" srcOrd="1" destOrd="0" presId="urn:microsoft.com/office/officeart/2005/8/layout/list1"/>
    <dgm:cxn modelId="{C54DB3EF-ACCB-4C96-9132-53C7E681B449}" type="presParOf" srcId="{BDD1FB56-8401-4CC2-9E54-AE928CE9EE15}" destId="{67B10C32-E785-429D-9589-D912DF19E2F4}" srcOrd="5" destOrd="0" presId="urn:microsoft.com/office/officeart/2005/8/layout/list1"/>
    <dgm:cxn modelId="{A9AB988E-9D63-45B3-AC7C-5306C9CA26E5}" type="presParOf" srcId="{BDD1FB56-8401-4CC2-9E54-AE928CE9EE15}" destId="{851DFC67-580D-4F5A-B4B9-A020D5749A38}" srcOrd="6" destOrd="0" presId="urn:microsoft.com/office/officeart/2005/8/layout/list1"/>
    <dgm:cxn modelId="{DDBCA17C-EEBC-436B-AD45-AD41790D2638}" type="presParOf" srcId="{BDD1FB56-8401-4CC2-9E54-AE928CE9EE15}" destId="{7235E52C-A01C-4F49-8823-DC4378C876DA}" srcOrd="7" destOrd="0" presId="urn:microsoft.com/office/officeart/2005/8/layout/list1"/>
    <dgm:cxn modelId="{613F1B5E-FBCF-4986-9A63-F3DE7CD00C22}" type="presParOf" srcId="{BDD1FB56-8401-4CC2-9E54-AE928CE9EE15}" destId="{EF83E337-EAE7-4997-8F8B-ACC390DED912}" srcOrd="8" destOrd="0" presId="urn:microsoft.com/office/officeart/2005/8/layout/list1"/>
    <dgm:cxn modelId="{867F153A-EB5D-4016-A114-4E1966D3711D}" type="presParOf" srcId="{EF83E337-EAE7-4997-8F8B-ACC390DED912}" destId="{099D7FFC-FD6F-481E-82A6-18544785CA63}" srcOrd="0" destOrd="0" presId="urn:microsoft.com/office/officeart/2005/8/layout/list1"/>
    <dgm:cxn modelId="{C6419661-139F-48C4-A43A-A0073F7214C6}" type="presParOf" srcId="{EF83E337-EAE7-4997-8F8B-ACC390DED912}" destId="{736CEAA8-520F-4153-A080-E6360A8FDD31}" srcOrd="1" destOrd="0" presId="urn:microsoft.com/office/officeart/2005/8/layout/list1"/>
    <dgm:cxn modelId="{EF35DCEE-CCBA-4E9B-9732-105AD764252B}" type="presParOf" srcId="{BDD1FB56-8401-4CC2-9E54-AE928CE9EE15}" destId="{501A0894-4A61-4E00-B607-C350470F14E1}" srcOrd="9" destOrd="0" presId="urn:microsoft.com/office/officeart/2005/8/layout/list1"/>
    <dgm:cxn modelId="{7387186C-D2EE-4F7E-937E-C8B6821692CA}" type="presParOf" srcId="{BDD1FB56-8401-4CC2-9E54-AE928CE9EE15}" destId="{591D1FF6-28C5-42C8-B2CF-1CCA9A0BCB83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E4F56092-44FB-4C76-8867-7C918BBB9494}" type="doc">
      <dgm:prSet loTypeId="urn:microsoft.com/office/officeart/2005/8/layout/hProcess11" loCatId="process" qsTypeId="urn:microsoft.com/office/officeart/2005/8/quickstyle/3d2" qsCatId="3D" csTypeId="urn:microsoft.com/office/officeart/2005/8/colors/accent3_3" csCatId="accent3" phldr="1"/>
      <dgm:spPr/>
    </dgm:pt>
    <dgm:pt modelId="{5A488B09-B5C5-4E73-8361-4BD1DEF35092}">
      <dgm:prSet phldrT="[Текст]" custT="1"/>
      <dgm:spPr/>
      <dgm:t>
        <a:bodyPr/>
        <a:lstStyle/>
        <a:p>
          <a:r>
            <a:rPr lang="ru-RU" sz="1600" b="1" smtClean="0"/>
            <a:t>Регистрация через сайт</a:t>
          </a:r>
          <a:endParaRPr lang="ru-RU" sz="1600" b="1" dirty="0"/>
        </a:p>
      </dgm:t>
    </dgm:pt>
    <dgm:pt modelId="{F467B1EE-9B85-4B0E-B932-F41E9D3228B1}" type="parTrans" cxnId="{B6F4EB97-CD78-4840-ABD4-DA153FFD7584}">
      <dgm:prSet/>
      <dgm:spPr/>
      <dgm:t>
        <a:bodyPr/>
        <a:lstStyle/>
        <a:p>
          <a:endParaRPr lang="ru-RU" sz="3600" b="1">
            <a:solidFill>
              <a:srgbClr val="002060"/>
            </a:solidFill>
          </a:endParaRPr>
        </a:p>
      </dgm:t>
    </dgm:pt>
    <dgm:pt modelId="{F99D723B-DBB8-4289-96C0-167F5835B2E9}" type="sibTrans" cxnId="{B6F4EB97-CD78-4840-ABD4-DA153FFD7584}">
      <dgm:prSet/>
      <dgm:spPr/>
      <dgm:t>
        <a:bodyPr/>
        <a:lstStyle/>
        <a:p>
          <a:endParaRPr lang="ru-RU" sz="3600" b="1">
            <a:solidFill>
              <a:srgbClr val="002060"/>
            </a:solidFill>
          </a:endParaRPr>
        </a:p>
      </dgm:t>
    </dgm:pt>
    <dgm:pt modelId="{9FF939E7-F2CD-49E2-AFA7-F4F70645BF18}">
      <dgm:prSet phldrT="[Текст]" custT="1"/>
      <dgm:spPr/>
      <dgm:t>
        <a:bodyPr/>
        <a:lstStyle/>
        <a:p>
          <a:r>
            <a:rPr lang="ru-RU" sz="1600" b="1" dirty="0" smtClean="0"/>
            <a:t>Отказ от штрафов</a:t>
          </a:r>
          <a:endParaRPr lang="ru-RU" sz="1600" b="1" dirty="0"/>
        </a:p>
      </dgm:t>
    </dgm:pt>
    <dgm:pt modelId="{17C231ED-903D-4B5E-B8AB-3F3B4A33E852}" type="parTrans" cxnId="{E1BA459B-B3D3-4C39-9C5E-57C3BB116393}">
      <dgm:prSet/>
      <dgm:spPr/>
      <dgm:t>
        <a:bodyPr/>
        <a:lstStyle/>
        <a:p>
          <a:endParaRPr lang="ru-RU" sz="3600" b="1">
            <a:solidFill>
              <a:srgbClr val="002060"/>
            </a:solidFill>
          </a:endParaRPr>
        </a:p>
      </dgm:t>
    </dgm:pt>
    <dgm:pt modelId="{81F68208-20B6-46FD-83EC-C1D77B923E21}" type="sibTrans" cxnId="{E1BA459B-B3D3-4C39-9C5E-57C3BB116393}">
      <dgm:prSet/>
      <dgm:spPr/>
      <dgm:t>
        <a:bodyPr/>
        <a:lstStyle/>
        <a:p>
          <a:endParaRPr lang="ru-RU" sz="3600" b="1">
            <a:solidFill>
              <a:srgbClr val="002060"/>
            </a:solidFill>
          </a:endParaRPr>
        </a:p>
      </dgm:t>
    </dgm:pt>
    <dgm:pt modelId="{5B0C495F-CCE9-49C6-A160-57CCE673E627}">
      <dgm:prSet phldrT="[Текст]" custT="1"/>
      <dgm:spPr/>
      <dgm:t>
        <a:bodyPr/>
        <a:lstStyle/>
        <a:p>
          <a:r>
            <a:rPr lang="ru-RU" sz="1600" b="1" smtClean="0"/>
            <a:t>Больше срок службы ФН</a:t>
          </a:r>
          <a:endParaRPr lang="ru-RU" sz="1600" b="1" dirty="0"/>
        </a:p>
      </dgm:t>
    </dgm:pt>
    <dgm:pt modelId="{F5E27047-8A5E-4FA2-8B68-409CE0920802}" type="parTrans" cxnId="{BD2F9AE8-2D3C-4521-90E7-0EB9EB9A3767}">
      <dgm:prSet/>
      <dgm:spPr/>
      <dgm:t>
        <a:bodyPr/>
        <a:lstStyle/>
        <a:p>
          <a:endParaRPr lang="ru-RU" sz="3600" b="1">
            <a:solidFill>
              <a:srgbClr val="002060"/>
            </a:solidFill>
          </a:endParaRPr>
        </a:p>
      </dgm:t>
    </dgm:pt>
    <dgm:pt modelId="{980C38B3-4BDD-4B75-BF31-DDCE05CAE861}" type="sibTrans" cxnId="{BD2F9AE8-2D3C-4521-90E7-0EB9EB9A3767}">
      <dgm:prSet/>
      <dgm:spPr/>
      <dgm:t>
        <a:bodyPr/>
        <a:lstStyle/>
        <a:p>
          <a:endParaRPr lang="ru-RU" sz="3600" b="1">
            <a:solidFill>
              <a:srgbClr val="002060"/>
            </a:solidFill>
          </a:endParaRPr>
        </a:p>
      </dgm:t>
    </dgm:pt>
    <dgm:pt modelId="{ACA4B429-52A6-460E-879D-656D040D121D}">
      <dgm:prSet phldrT="[Текст]" custT="1"/>
      <dgm:spPr/>
      <dgm:t>
        <a:bodyPr/>
        <a:lstStyle/>
        <a:p>
          <a:r>
            <a:rPr lang="ru-RU" sz="1600" b="1" smtClean="0"/>
            <a:t>Отказ от бремени ЦТО</a:t>
          </a:r>
          <a:endParaRPr lang="ru-RU" sz="1600" b="1" dirty="0"/>
        </a:p>
      </dgm:t>
    </dgm:pt>
    <dgm:pt modelId="{B7059868-FF86-4CDE-83AD-DEC23B043F49}" type="parTrans" cxnId="{A64E0156-DDBD-4B55-B5E8-284F426854BE}">
      <dgm:prSet/>
      <dgm:spPr/>
      <dgm:t>
        <a:bodyPr/>
        <a:lstStyle/>
        <a:p>
          <a:endParaRPr lang="ru-RU" sz="3600" b="1">
            <a:solidFill>
              <a:srgbClr val="002060"/>
            </a:solidFill>
          </a:endParaRPr>
        </a:p>
      </dgm:t>
    </dgm:pt>
    <dgm:pt modelId="{84B16F84-76B5-4D3E-AF88-5F1E2BC00E04}" type="sibTrans" cxnId="{A64E0156-DDBD-4B55-B5E8-284F426854BE}">
      <dgm:prSet/>
      <dgm:spPr/>
      <dgm:t>
        <a:bodyPr/>
        <a:lstStyle/>
        <a:p>
          <a:endParaRPr lang="ru-RU" sz="3600" b="1">
            <a:solidFill>
              <a:srgbClr val="002060"/>
            </a:solidFill>
          </a:endParaRPr>
        </a:p>
      </dgm:t>
    </dgm:pt>
    <dgm:pt modelId="{1D8C5E21-6216-4564-B8E8-9C269713F175}" type="pres">
      <dgm:prSet presAssocID="{E4F56092-44FB-4C76-8867-7C918BBB9494}" presName="Name0" presStyleCnt="0">
        <dgm:presLayoutVars>
          <dgm:dir/>
          <dgm:resizeHandles val="exact"/>
        </dgm:presLayoutVars>
      </dgm:prSet>
      <dgm:spPr/>
    </dgm:pt>
    <dgm:pt modelId="{38BD492F-9B4C-40DA-AAA6-427B7BE8E726}" type="pres">
      <dgm:prSet presAssocID="{E4F56092-44FB-4C76-8867-7C918BBB9494}" presName="arrow" presStyleLbl="bgShp" presStyleIdx="0" presStyleCnt="1"/>
      <dgm:spPr/>
    </dgm:pt>
    <dgm:pt modelId="{CF7A01AE-CD64-4C1E-BB7A-251228274541}" type="pres">
      <dgm:prSet presAssocID="{E4F56092-44FB-4C76-8867-7C918BBB9494}" presName="points" presStyleCnt="0"/>
      <dgm:spPr/>
    </dgm:pt>
    <dgm:pt modelId="{FB6DEA62-21F0-44DB-A69E-C50CFDFEA414}" type="pres">
      <dgm:prSet presAssocID="{5A488B09-B5C5-4E73-8361-4BD1DEF35092}" presName="compositeA" presStyleCnt="0"/>
      <dgm:spPr/>
    </dgm:pt>
    <dgm:pt modelId="{FD9A49E8-F9B8-4DA5-87B6-708FA4B7CB5F}" type="pres">
      <dgm:prSet presAssocID="{5A488B09-B5C5-4E73-8361-4BD1DEF35092}" presName="textA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AF8C5C2-1CF7-4936-8BA8-F5F1EB2F02AE}" type="pres">
      <dgm:prSet presAssocID="{5A488B09-B5C5-4E73-8361-4BD1DEF35092}" presName="circleA" presStyleLbl="node1" presStyleIdx="0" presStyleCnt="4"/>
      <dgm:spPr/>
    </dgm:pt>
    <dgm:pt modelId="{C2539D21-BDDF-4CA0-A868-8750CE34984E}" type="pres">
      <dgm:prSet presAssocID="{5A488B09-B5C5-4E73-8361-4BD1DEF35092}" presName="spaceA" presStyleCnt="0"/>
      <dgm:spPr/>
    </dgm:pt>
    <dgm:pt modelId="{4BEBE612-1EA5-447F-9D93-22C8C0C5F618}" type="pres">
      <dgm:prSet presAssocID="{F99D723B-DBB8-4289-96C0-167F5835B2E9}" presName="space" presStyleCnt="0"/>
      <dgm:spPr/>
    </dgm:pt>
    <dgm:pt modelId="{58D9FB3A-FBD6-465E-AA8E-C2EDFACD1ABA}" type="pres">
      <dgm:prSet presAssocID="{9FF939E7-F2CD-49E2-AFA7-F4F70645BF18}" presName="compositeB" presStyleCnt="0"/>
      <dgm:spPr/>
    </dgm:pt>
    <dgm:pt modelId="{5D533B25-1C19-467B-A303-9EF8CCAF2C12}" type="pres">
      <dgm:prSet presAssocID="{9FF939E7-F2CD-49E2-AFA7-F4F70645BF18}" presName="textB" presStyleLbl="revTx" presStyleIdx="1" presStyleCnt="4" custLinFactY="-31139" custLinFactNeighborX="3321" custLinFactNeighborY="-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93D178E-ADC1-4EA8-B363-722572564521}" type="pres">
      <dgm:prSet presAssocID="{9FF939E7-F2CD-49E2-AFA7-F4F70645BF18}" presName="circleB" presStyleLbl="node1" presStyleIdx="1" presStyleCnt="4"/>
      <dgm:spPr/>
    </dgm:pt>
    <dgm:pt modelId="{214843FA-513B-4B5E-8BF5-4A930EFB03E8}" type="pres">
      <dgm:prSet presAssocID="{9FF939E7-F2CD-49E2-AFA7-F4F70645BF18}" presName="spaceB" presStyleCnt="0"/>
      <dgm:spPr/>
    </dgm:pt>
    <dgm:pt modelId="{95DFA610-21F0-44E8-AD79-8CBC984D63B8}" type="pres">
      <dgm:prSet presAssocID="{81F68208-20B6-46FD-83EC-C1D77B923E21}" presName="space" presStyleCnt="0"/>
      <dgm:spPr/>
    </dgm:pt>
    <dgm:pt modelId="{CC39D928-D369-48E5-A62C-D6394A55BBF5}" type="pres">
      <dgm:prSet presAssocID="{5B0C495F-CCE9-49C6-A160-57CCE673E627}" presName="compositeA" presStyleCnt="0"/>
      <dgm:spPr/>
    </dgm:pt>
    <dgm:pt modelId="{7396877F-EB71-4AC5-9987-6052CFB3DC4F}" type="pres">
      <dgm:prSet presAssocID="{5B0C495F-CCE9-49C6-A160-57CCE673E627}" presName="textA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06EB3AE-71B6-4EA3-8BA4-AAE0D13170A7}" type="pres">
      <dgm:prSet presAssocID="{5B0C495F-CCE9-49C6-A160-57CCE673E627}" presName="circleA" presStyleLbl="node1" presStyleIdx="2" presStyleCnt="4"/>
      <dgm:spPr/>
    </dgm:pt>
    <dgm:pt modelId="{36ED1A3B-CE63-42BF-AB9A-5811F3958386}" type="pres">
      <dgm:prSet presAssocID="{5B0C495F-CCE9-49C6-A160-57CCE673E627}" presName="spaceA" presStyleCnt="0"/>
      <dgm:spPr/>
    </dgm:pt>
    <dgm:pt modelId="{AFDE2866-5711-4C7F-A6AA-1415492D355A}" type="pres">
      <dgm:prSet presAssocID="{980C38B3-4BDD-4B75-BF31-DDCE05CAE861}" presName="space" presStyleCnt="0"/>
      <dgm:spPr/>
    </dgm:pt>
    <dgm:pt modelId="{D9A1FB84-D709-4080-88DA-DDA9977A5CF8}" type="pres">
      <dgm:prSet presAssocID="{ACA4B429-52A6-460E-879D-656D040D121D}" presName="compositeB" presStyleCnt="0"/>
      <dgm:spPr/>
    </dgm:pt>
    <dgm:pt modelId="{7F36852E-3A91-4173-9DC8-6EFA730387D4}" type="pres">
      <dgm:prSet presAssocID="{ACA4B429-52A6-460E-879D-656D040D121D}" presName="textB" presStyleLbl="revTx" presStyleIdx="3" presStyleCnt="4" custLinFactY="-31139" custLinFactNeighborX="5399" custLinFactNeighborY="-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ED5DE60-3F9C-4C64-9EF7-FEEA5B1C1160}" type="pres">
      <dgm:prSet presAssocID="{ACA4B429-52A6-460E-879D-656D040D121D}" presName="circleB" presStyleLbl="node1" presStyleIdx="3" presStyleCnt="4"/>
      <dgm:spPr/>
    </dgm:pt>
    <dgm:pt modelId="{232D8318-2E49-4852-AE74-371E770FF531}" type="pres">
      <dgm:prSet presAssocID="{ACA4B429-52A6-460E-879D-656D040D121D}" presName="spaceB" presStyleCnt="0"/>
      <dgm:spPr/>
    </dgm:pt>
  </dgm:ptLst>
  <dgm:cxnLst>
    <dgm:cxn modelId="{A7DD5C8A-D9CD-493A-B616-EB25764ECBA5}" type="presOf" srcId="{E4F56092-44FB-4C76-8867-7C918BBB9494}" destId="{1D8C5E21-6216-4564-B8E8-9C269713F175}" srcOrd="0" destOrd="0" presId="urn:microsoft.com/office/officeart/2005/8/layout/hProcess11"/>
    <dgm:cxn modelId="{DA3868CF-1338-4A4C-9AC6-467FBA8F3837}" type="presOf" srcId="{5A488B09-B5C5-4E73-8361-4BD1DEF35092}" destId="{FD9A49E8-F9B8-4DA5-87B6-708FA4B7CB5F}" srcOrd="0" destOrd="0" presId="urn:microsoft.com/office/officeart/2005/8/layout/hProcess11"/>
    <dgm:cxn modelId="{E1BA459B-B3D3-4C39-9C5E-57C3BB116393}" srcId="{E4F56092-44FB-4C76-8867-7C918BBB9494}" destId="{9FF939E7-F2CD-49E2-AFA7-F4F70645BF18}" srcOrd="1" destOrd="0" parTransId="{17C231ED-903D-4B5E-B8AB-3F3B4A33E852}" sibTransId="{81F68208-20B6-46FD-83EC-C1D77B923E21}"/>
    <dgm:cxn modelId="{B6F4EB97-CD78-4840-ABD4-DA153FFD7584}" srcId="{E4F56092-44FB-4C76-8867-7C918BBB9494}" destId="{5A488B09-B5C5-4E73-8361-4BD1DEF35092}" srcOrd="0" destOrd="0" parTransId="{F467B1EE-9B85-4B0E-B932-F41E9D3228B1}" sibTransId="{F99D723B-DBB8-4289-96C0-167F5835B2E9}"/>
    <dgm:cxn modelId="{5F9756A4-AC56-4436-838F-D731BAEABE39}" type="presOf" srcId="{5B0C495F-CCE9-49C6-A160-57CCE673E627}" destId="{7396877F-EB71-4AC5-9987-6052CFB3DC4F}" srcOrd="0" destOrd="0" presId="urn:microsoft.com/office/officeart/2005/8/layout/hProcess11"/>
    <dgm:cxn modelId="{A64E0156-DDBD-4B55-B5E8-284F426854BE}" srcId="{E4F56092-44FB-4C76-8867-7C918BBB9494}" destId="{ACA4B429-52A6-460E-879D-656D040D121D}" srcOrd="3" destOrd="0" parTransId="{B7059868-FF86-4CDE-83AD-DEC23B043F49}" sibTransId="{84B16F84-76B5-4D3E-AF88-5F1E2BC00E04}"/>
    <dgm:cxn modelId="{AEC638A7-1522-4597-BC1E-ED8F1A501165}" type="presOf" srcId="{ACA4B429-52A6-460E-879D-656D040D121D}" destId="{7F36852E-3A91-4173-9DC8-6EFA730387D4}" srcOrd="0" destOrd="0" presId="urn:microsoft.com/office/officeart/2005/8/layout/hProcess11"/>
    <dgm:cxn modelId="{B1B3DBB8-FB5C-4AEC-9DFA-C3CC9593AA83}" type="presOf" srcId="{9FF939E7-F2CD-49E2-AFA7-F4F70645BF18}" destId="{5D533B25-1C19-467B-A303-9EF8CCAF2C12}" srcOrd="0" destOrd="0" presId="urn:microsoft.com/office/officeart/2005/8/layout/hProcess11"/>
    <dgm:cxn modelId="{BD2F9AE8-2D3C-4521-90E7-0EB9EB9A3767}" srcId="{E4F56092-44FB-4C76-8867-7C918BBB9494}" destId="{5B0C495F-CCE9-49C6-A160-57CCE673E627}" srcOrd="2" destOrd="0" parTransId="{F5E27047-8A5E-4FA2-8B68-409CE0920802}" sibTransId="{980C38B3-4BDD-4B75-BF31-DDCE05CAE861}"/>
    <dgm:cxn modelId="{B9AF1DC7-4A5B-4A87-9A21-521D75CC42F3}" type="presParOf" srcId="{1D8C5E21-6216-4564-B8E8-9C269713F175}" destId="{38BD492F-9B4C-40DA-AAA6-427B7BE8E726}" srcOrd="0" destOrd="0" presId="urn:microsoft.com/office/officeart/2005/8/layout/hProcess11"/>
    <dgm:cxn modelId="{4D7E55B6-1B04-44B1-8F34-37B174CD0ADD}" type="presParOf" srcId="{1D8C5E21-6216-4564-B8E8-9C269713F175}" destId="{CF7A01AE-CD64-4C1E-BB7A-251228274541}" srcOrd="1" destOrd="0" presId="urn:microsoft.com/office/officeart/2005/8/layout/hProcess11"/>
    <dgm:cxn modelId="{C1BA33CB-6FD6-4490-928C-53BFC5502E37}" type="presParOf" srcId="{CF7A01AE-CD64-4C1E-BB7A-251228274541}" destId="{FB6DEA62-21F0-44DB-A69E-C50CFDFEA414}" srcOrd="0" destOrd="0" presId="urn:microsoft.com/office/officeart/2005/8/layout/hProcess11"/>
    <dgm:cxn modelId="{28ADE634-88D7-4886-8D7D-B080372E9E9C}" type="presParOf" srcId="{FB6DEA62-21F0-44DB-A69E-C50CFDFEA414}" destId="{FD9A49E8-F9B8-4DA5-87B6-708FA4B7CB5F}" srcOrd="0" destOrd="0" presId="urn:microsoft.com/office/officeart/2005/8/layout/hProcess11"/>
    <dgm:cxn modelId="{4066FD96-3FA7-4C38-B52E-BA366B48524B}" type="presParOf" srcId="{FB6DEA62-21F0-44DB-A69E-C50CFDFEA414}" destId="{3AF8C5C2-1CF7-4936-8BA8-F5F1EB2F02AE}" srcOrd="1" destOrd="0" presId="urn:microsoft.com/office/officeart/2005/8/layout/hProcess11"/>
    <dgm:cxn modelId="{5E3F7DB5-8810-4483-B554-B74AA49D3A48}" type="presParOf" srcId="{FB6DEA62-21F0-44DB-A69E-C50CFDFEA414}" destId="{C2539D21-BDDF-4CA0-A868-8750CE34984E}" srcOrd="2" destOrd="0" presId="urn:microsoft.com/office/officeart/2005/8/layout/hProcess11"/>
    <dgm:cxn modelId="{57937549-6580-4F70-8CE1-5BFB3DC99399}" type="presParOf" srcId="{CF7A01AE-CD64-4C1E-BB7A-251228274541}" destId="{4BEBE612-1EA5-447F-9D93-22C8C0C5F618}" srcOrd="1" destOrd="0" presId="urn:microsoft.com/office/officeart/2005/8/layout/hProcess11"/>
    <dgm:cxn modelId="{EF23C5F7-807B-4791-BFCE-5DB57A1E4323}" type="presParOf" srcId="{CF7A01AE-CD64-4C1E-BB7A-251228274541}" destId="{58D9FB3A-FBD6-465E-AA8E-C2EDFACD1ABA}" srcOrd="2" destOrd="0" presId="urn:microsoft.com/office/officeart/2005/8/layout/hProcess11"/>
    <dgm:cxn modelId="{07D73EA5-CD7B-426D-9C2C-05607A6FFAD2}" type="presParOf" srcId="{58D9FB3A-FBD6-465E-AA8E-C2EDFACD1ABA}" destId="{5D533B25-1C19-467B-A303-9EF8CCAF2C12}" srcOrd="0" destOrd="0" presId="urn:microsoft.com/office/officeart/2005/8/layout/hProcess11"/>
    <dgm:cxn modelId="{98ED556E-E2DF-4FE7-ADFA-7BA8C371F368}" type="presParOf" srcId="{58D9FB3A-FBD6-465E-AA8E-C2EDFACD1ABA}" destId="{793D178E-ADC1-4EA8-B363-722572564521}" srcOrd="1" destOrd="0" presId="urn:microsoft.com/office/officeart/2005/8/layout/hProcess11"/>
    <dgm:cxn modelId="{109F9121-D06F-48FA-852D-304146DB5CEE}" type="presParOf" srcId="{58D9FB3A-FBD6-465E-AA8E-C2EDFACD1ABA}" destId="{214843FA-513B-4B5E-8BF5-4A930EFB03E8}" srcOrd="2" destOrd="0" presId="urn:microsoft.com/office/officeart/2005/8/layout/hProcess11"/>
    <dgm:cxn modelId="{DC4EB739-4470-4DBF-A731-F360509E07B1}" type="presParOf" srcId="{CF7A01AE-CD64-4C1E-BB7A-251228274541}" destId="{95DFA610-21F0-44E8-AD79-8CBC984D63B8}" srcOrd="3" destOrd="0" presId="urn:microsoft.com/office/officeart/2005/8/layout/hProcess11"/>
    <dgm:cxn modelId="{1DCE44B2-B2BC-44CA-9AFB-8B21919D0E3C}" type="presParOf" srcId="{CF7A01AE-CD64-4C1E-BB7A-251228274541}" destId="{CC39D928-D369-48E5-A62C-D6394A55BBF5}" srcOrd="4" destOrd="0" presId="urn:microsoft.com/office/officeart/2005/8/layout/hProcess11"/>
    <dgm:cxn modelId="{9F778193-7440-4520-B2F7-97EC61B82F47}" type="presParOf" srcId="{CC39D928-D369-48E5-A62C-D6394A55BBF5}" destId="{7396877F-EB71-4AC5-9987-6052CFB3DC4F}" srcOrd="0" destOrd="0" presId="urn:microsoft.com/office/officeart/2005/8/layout/hProcess11"/>
    <dgm:cxn modelId="{29D5E2D3-9E70-4036-B5F2-F0E42A95B41A}" type="presParOf" srcId="{CC39D928-D369-48E5-A62C-D6394A55BBF5}" destId="{B06EB3AE-71B6-4EA3-8BA4-AAE0D13170A7}" srcOrd="1" destOrd="0" presId="urn:microsoft.com/office/officeart/2005/8/layout/hProcess11"/>
    <dgm:cxn modelId="{2C2DE0BD-D663-4890-A5E1-B94515128CED}" type="presParOf" srcId="{CC39D928-D369-48E5-A62C-D6394A55BBF5}" destId="{36ED1A3B-CE63-42BF-AB9A-5811F3958386}" srcOrd="2" destOrd="0" presId="urn:microsoft.com/office/officeart/2005/8/layout/hProcess11"/>
    <dgm:cxn modelId="{D5D80CD8-B6B0-4E3C-B334-F0F6EFEEE215}" type="presParOf" srcId="{CF7A01AE-CD64-4C1E-BB7A-251228274541}" destId="{AFDE2866-5711-4C7F-A6AA-1415492D355A}" srcOrd="5" destOrd="0" presId="urn:microsoft.com/office/officeart/2005/8/layout/hProcess11"/>
    <dgm:cxn modelId="{EED5DD29-6BE3-468A-8EE3-6CCA0DAE0C3D}" type="presParOf" srcId="{CF7A01AE-CD64-4C1E-BB7A-251228274541}" destId="{D9A1FB84-D709-4080-88DA-DDA9977A5CF8}" srcOrd="6" destOrd="0" presId="urn:microsoft.com/office/officeart/2005/8/layout/hProcess11"/>
    <dgm:cxn modelId="{EC38972A-7934-43D0-B276-46BAE4E48874}" type="presParOf" srcId="{D9A1FB84-D709-4080-88DA-DDA9977A5CF8}" destId="{7F36852E-3A91-4173-9DC8-6EFA730387D4}" srcOrd="0" destOrd="0" presId="urn:microsoft.com/office/officeart/2005/8/layout/hProcess11"/>
    <dgm:cxn modelId="{E4CB40EF-550C-4C89-9413-AF4049D0C4EE}" type="presParOf" srcId="{D9A1FB84-D709-4080-88DA-DDA9977A5CF8}" destId="{BED5DE60-3F9C-4C64-9EF7-FEEA5B1C1160}" srcOrd="1" destOrd="0" presId="urn:microsoft.com/office/officeart/2005/8/layout/hProcess11"/>
    <dgm:cxn modelId="{77EBD012-B948-48AD-84FE-9A7006B03AB5}" type="presParOf" srcId="{D9A1FB84-D709-4080-88DA-DDA9977A5CF8}" destId="{232D8318-2E49-4852-AE74-371E770FF531}" srcOrd="2" destOrd="0" presId="urn:microsoft.com/office/officeart/2005/8/layout/hProcess1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E4F56092-44FB-4C76-8867-7C918BBB9494}" type="doc">
      <dgm:prSet loTypeId="urn:microsoft.com/office/officeart/2005/8/layout/hProcess11" loCatId="process" qsTypeId="urn:microsoft.com/office/officeart/2005/8/quickstyle/3d2" qsCatId="3D" csTypeId="urn:microsoft.com/office/officeart/2005/8/colors/accent5_3" csCatId="accent5" phldr="1"/>
      <dgm:spPr/>
    </dgm:pt>
    <dgm:pt modelId="{5A488B09-B5C5-4E73-8361-4BD1DEF35092}">
      <dgm:prSet phldrT="[Текст]" custT="1"/>
      <dgm:spPr/>
      <dgm:t>
        <a:bodyPr/>
        <a:lstStyle/>
        <a:p>
          <a:r>
            <a:rPr lang="ru-RU" sz="1600" b="1" smtClean="0"/>
            <a:t>Здоровая конкуренция</a:t>
          </a:r>
          <a:endParaRPr lang="ru-RU" sz="1600" b="1" dirty="0"/>
        </a:p>
      </dgm:t>
    </dgm:pt>
    <dgm:pt modelId="{F467B1EE-9B85-4B0E-B932-F41E9D3228B1}" type="parTrans" cxnId="{B6F4EB97-CD78-4840-ABD4-DA153FFD7584}">
      <dgm:prSet/>
      <dgm:spPr/>
      <dgm:t>
        <a:bodyPr/>
        <a:lstStyle/>
        <a:p>
          <a:endParaRPr lang="ru-RU" sz="3600" b="1">
            <a:solidFill>
              <a:srgbClr val="002060"/>
            </a:solidFill>
          </a:endParaRPr>
        </a:p>
      </dgm:t>
    </dgm:pt>
    <dgm:pt modelId="{F99D723B-DBB8-4289-96C0-167F5835B2E9}" type="sibTrans" cxnId="{B6F4EB97-CD78-4840-ABD4-DA153FFD7584}">
      <dgm:prSet/>
      <dgm:spPr/>
      <dgm:t>
        <a:bodyPr/>
        <a:lstStyle/>
        <a:p>
          <a:endParaRPr lang="ru-RU" sz="3600" b="1">
            <a:solidFill>
              <a:srgbClr val="002060"/>
            </a:solidFill>
          </a:endParaRPr>
        </a:p>
      </dgm:t>
    </dgm:pt>
    <dgm:pt modelId="{9FF939E7-F2CD-49E2-AFA7-F4F70645BF18}">
      <dgm:prSet phldrT="[Текст]" custT="1"/>
      <dgm:spPr/>
      <dgm:t>
        <a:bodyPr/>
        <a:lstStyle/>
        <a:p>
          <a:r>
            <a:rPr lang="ru-RU" sz="1600" b="1" dirty="0" smtClean="0"/>
            <a:t>Отказ от проверок</a:t>
          </a:r>
          <a:endParaRPr lang="ru-RU" sz="1600" b="1" dirty="0"/>
        </a:p>
      </dgm:t>
    </dgm:pt>
    <dgm:pt modelId="{17C231ED-903D-4B5E-B8AB-3F3B4A33E852}" type="parTrans" cxnId="{E1BA459B-B3D3-4C39-9C5E-57C3BB116393}">
      <dgm:prSet/>
      <dgm:spPr/>
      <dgm:t>
        <a:bodyPr/>
        <a:lstStyle/>
        <a:p>
          <a:endParaRPr lang="ru-RU" sz="3600" b="1">
            <a:solidFill>
              <a:srgbClr val="002060"/>
            </a:solidFill>
          </a:endParaRPr>
        </a:p>
      </dgm:t>
    </dgm:pt>
    <dgm:pt modelId="{81F68208-20B6-46FD-83EC-C1D77B923E21}" type="sibTrans" cxnId="{E1BA459B-B3D3-4C39-9C5E-57C3BB116393}">
      <dgm:prSet/>
      <dgm:spPr/>
      <dgm:t>
        <a:bodyPr/>
        <a:lstStyle/>
        <a:p>
          <a:endParaRPr lang="ru-RU" sz="3600" b="1">
            <a:solidFill>
              <a:srgbClr val="002060"/>
            </a:solidFill>
          </a:endParaRPr>
        </a:p>
      </dgm:t>
    </dgm:pt>
    <dgm:pt modelId="{5B0C495F-CCE9-49C6-A160-57CCE673E627}">
      <dgm:prSet phldrT="[Текст]" custT="1"/>
      <dgm:spPr/>
      <dgm:t>
        <a:bodyPr/>
        <a:lstStyle/>
        <a:p>
          <a:r>
            <a:rPr lang="ru-RU" sz="1600" b="1" dirty="0" smtClean="0"/>
            <a:t>Контроль персонала</a:t>
          </a:r>
          <a:endParaRPr lang="ru-RU" sz="1600" b="1" dirty="0"/>
        </a:p>
      </dgm:t>
    </dgm:pt>
    <dgm:pt modelId="{F5E27047-8A5E-4FA2-8B68-409CE0920802}" type="parTrans" cxnId="{BD2F9AE8-2D3C-4521-90E7-0EB9EB9A3767}">
      <dgm:prSet/>
      <dgm:spPr/>
      <dgm:t>
        <a:bodyPr/>
        <a:lstStyle/>
        <a:p>
          <a:endParaRPr lang="ru-RU" sz="3600" b="1">
            <a:solidFill>
              <a:srgbClr val="002060"/>
            </a:solidFill>
          </a:endParaRPr>
        </a:p>
      </dgm:t>
    </dgm:pt>
    <dgm:pt modelId="{980C38B3-4BDD-4B75-BF31-DDCE05CAE861}" type="sibTrans" cxnId="{BD2F9AE8-2D3C-4521-90E7-0EB9EB9A3767}">
      <dgm:prSet/>
      <dgm:spPr/>
      <dgm:t>
        <a:bodyPr/>
        <a:lstStyle/>
        <a:p>
          <a:endParaRPr lang="ru-RU" sz="3600" b="1">
            <a:solidFill>
              <a:srgbClr val="002060"/>
            </a:solidFill>
          </a:endParaRPr>
        </a:p>
      </dgm:t>
    </dgm:pt>
    <dgm:pt modelId="{ACA4B429-52A6-460E-879D-656D040D121D}">
      <dgm:prSet phldrT="[Текст]" custT="1"/>
      <dgm:spPr/>
      <dgm:t>
        <a:bodyPr/>
        <a:lstStyle/>
        <a:p>
          <a:r>
            <a:rPr lang="ru-RU" sz="1600" b="1" dirty="0" smtClean="0"/>
            <a:t>Новый уровень аналитики</a:t>
          </a:r>
          <a:endParaRPr lang="ru-RU" sz="1600" b="1" dirty="0"/>
        </a:p>
      </dgm:t>
    </dgm:pt>
    <dgm:pt modelId="{B7059868-FF86-4CDE-83AD-DEC23B043F49}" type="parTrans" cxnId="{A64E0156-DDBD-4B55-B5E8-284F426854BE}">
      <dgm:prSet/>
      <dgm:spPr/>
      <dgm:t>
        <a:bodyPr/>
        <a:lstStyle/>
        <a:p>
          <a:endParaRPr lang="ru-RU" sz="3600" b="1">
            <a:solidFill>
              <a:srgbClr val="002060"/>
            </a:solidFill>
          </a:endParaRPr>
        </a:p>
      </dgm:t>
    </dgm:pt>
    <dgm:pt modelId="{84B16F84-76B5-4D3E-AF88-5F1E2BC00E04}" type="sibTrans" cxnId="{A64E0156-DDBD-4B55-B5E8-284F426854BE}">
      <dgm:prSet/>
      <dgm:spPr/>
      <dgm:t>
        <a:bodyPr/>
        <a:lstStyle/>
        <a:p>
          <a:endParaRPr lang="ru-RU" sz="3600" b="1">
            <a:solidFill>
              <a:srgbClr val="002060"/>
            </a:solidFill>
          </a:endParaRPr>
        </a:p>
      </dgm:t>
    </dgm:pt>
    <dgm:pt modelId="{1D8C5E21-6216-4564-B8E8-9C269713F175}" type="pres">
      <dgm:prSet presAssocID="{E4F56092-44FB-4C76-8867-7C918BBB9494}" presName="Name0" presStyleCnt="0">
        <dgm:presLayoutVars>
          <dgm:dir/>
          <dgm:resizeHandles val="exact"/>
        </dgm:presLayoutVars>
      </dgm:prSet>
      <dgm:spPr/>
    </dgm:pt>
    <dgm:pt modelId="{38BD492F-9B4C-40DA-AAA6-427B7BE8E726}" type="pres">
      <dgm:prSet presAssocID="{E4F56092-44FB-4C76-8867-7C918BBB9494}" presName="arrow" presStyleLbl="bgShp" presStyleIdx="0" presStyleCnt="1"/>
      <dgm:spPr/>
    </dgm:pt>
    <dgm:pt modelId="{CF7A01AE-CD64-4C1E-BB7A-251228274541}" type="pres">
      <dgm:prSet presAssocID="{E4F56092-44FB-4C76-8867-7C918BBB9494}" presName="points" presStyleCnt="0"/>
      <dgm:spPr/>
    </dgm:pt>
    <dgm:pt modelId="{FB6DEA62-21F0-44DB-A69E-C50CFDFEA414}" type="pres">
      <dgm:prSet presAssocID="{5A488B09-B5C5-4E73-8361-4BD1DEF35092}" presName="compositeA" presStyleCnt="0"/>
      <dgm:spPr/>
    </dgm:pt>
    <dgm:pt modelId="{FD9A49E8-F9B8-4DA5-87B6-708FA4B7CB5F}" type="pres">
      <dgm:prSet presAssocID="{5A488B09-B5C5-4E73-8361-4BD1DEF35092}" presName="textA" presStyleLbl="revTx" presStyleIdx="0" presStyleCnt="4" custLinFactY="36659" custLinFactNeighborX="-208" custLinFactNeighborY="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AF8C5C2-1CF7-4936-8BA8-F5F1EB2F02AE}" type="pres">
      <dgm:prSet presAssocID="{5A488B09-B5C5-4E73-8361-4BD1DEF35092}" presName="circleA" presStyleLbl="node1" presStyleIdx="0" presStyleCnt="4"/>
      <dgm:spPr/>
    </dgm:pt>
    <dgm:pt modelId="{C2539D21-BDDF-4CA0-A868-8750CE34984E}" type="pres">
      <dgm:prSet presAssocID="{5A488B09-B5C5-4E73-8361-4BD1DEF35092}" presName="spaceA" presStyleCnt="0"/>
      <dgm:spPr/>
    </dgm:pt>
    <dgm:pt modelId="{4BEBE612-1EA5-447F-9D93-22C8C0C5F618}" type="pres">
      <dgm:prSet presAssocID="{F99D723B-DBB8-4289-96C0-167F5835B2E9}" presName="space" presStyleCnt="0"/>
      <dgm:spPr/>
    </dgm:pt>
    <dgm:pt modelId="{58D9FB3A-FBD6-465E-AA8E-C2EDFACD1ABA}" type="pres">
      <dgm:prSet presAssocID="{9FF939E7-F2CD-49E2-AFA7-F4F70645BF18}" presName="compositeB" presStyleCnt="0"/>
      <dgm:spPr/>
    </dgm:pt>
    <dgm:pt modelId="{5D533B25-1C19-467B-A303-9EF8CCAF2C12}" type="pres">
      <dgm:prSet presAssocID="{9FF939E7-F2CD-49E2-AFA7-F4F70645BF18}" presName="textB" presStyleLbl="revTx" presStyleIdx="1" presStyleCnt="4" custScaleY="90516" custLinFactNeighborX="2668" custLinFactNeighborY="1111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93D178E-ADC1-4EA8-B363-722572564521}" type="pres">
      <dgm:prSet presAssocID="{9FF939E7-F2CD-49E2-AFA7-F4F70645BF18}" presName="circleB" presStyleLbl="node1" presStyleIdx="1" presStyleCnt="4"/>
      <dgm:spPr/>
    </dgm:pt>
    <dgm:pt modelId="{214843FA-513B-4B5E-8BF5-4A930EFB03E8}" type="pres">
      <dgm:prSet presAssocID="{9FF939E7-F2CD-49E2-AFA7-F4F70645BF18}" presName="spaceB" presStyleCnt="0"/>
      <dgm:spPr/>
    </dgm:pt>
    <dgm:pt modelId="{95DFA610-21F0-44E8-AD79-8CBC984D63B8}" type="pres">
      <dgm:prSet presAssocID="{81F68208-20B6-46FD-83EC-C1D77B923E21}" presName="space" presStyleCnt="0"/>
      <dgm:spPr/>
    </dgm:pt>
    <dgm:pt modelId="{CC39D928-D369-48E5-A62C-D6394A55BBF5}" type="pres">
      <dgm:prSet presAssocID="{5B0C495F-CCE9-49C6-A160-57CCE673E627}" presName="compositeA" presStyleCnt="0"/>
      <dgm:spPr/>
    </dgm:pt>
    <dgm:pt modelId="{7396877F-EB71-4AC5-9987-6052CFB3DC4F}" type="pres">
      <dgm:prSet presAssocID="{5B0C495F-CCE9-49C6-A160-57CCE673E627}" presName="textA" presStyleLbl="revTx" presStyleIdx="2" presStyleCnt="4" custScaleY="109335" custLinFactY="27334" custLinFactNeighborX="-1307" custLinFactNeighborY="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06EB3AE-71B6-4EA3-8BA4-AAE0D13170A7}" type="pres">
      <dgm:prSet presAssocID="{5B0C495F-CCE9-49C6-A160-57CCE673E627}" presName="circleA" presStyleLbl="node1" presStyleIdx="2" presStyleCnt="4"/>
      <dgm:spPr/>
    </dgm:pt>
    <dgm:pt modelId="{36ED1A3B-CE63-42BF-AB9A-5811F3958386}" type="pres">
      <dgm:prSet presAssocID="{5B0C495F-CCE9-49C6-A160-57CCE673E627}" presName="spaceA" presStyleCnt="0"/>
      <dgm:spPr/>
    </dgm:pt>
    <dgm:pt modelId="{AFDE2866-5711-4C7F-A6AA-1415492D355A}" type="pres">
      <dgm:prSet presAssocID="{980C38B3-4BDD-4B75-BF31-DDCE05CAE861}" presName="space" presStyleCnt="0"/>
      <dgm:spPr/>
    </dgm:pt>
    <dgm:pt modelId="{D9A1FB84-D709-4080-88DA-DDA9977A5CF8}" type="pres">
      <dgm:prSet presAssocID="{ACA4B429-52A6-460E-879D-656D040D121D}" presName="compositeB" presStyleCnt="0"/>
      <dgm:spPr/>
    </dgm:pt>
    <dgm:pt modelId="{7F36852E-3A91-4173-9DC8-6EFA730387D4}" type="pres">
      <dgm:prSet presAssocID="{ACA4B429-52A6-460E-879D-656D040D121D}" presName="textB" presStyleLbl="revTx" presStyleIdx="3" presStyleCnt="4" custScaleY="96369" custLinFactNeighborX="-1129" custLinFactNeighborY="-333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ED5DE60-3F9C-4C64-9EF7-FEEA5B1C1160}" type="pres">
      <dgm:prSet presAssocID="{ACA4B429-52A6-460E-879D-656D040D121D}" presName="circleB" presStyleLbl="node1" presStyleIdx="3" presStyleCnt="4"/>
      <dgm:spPr/>
    </dgm:pt>
    <dgm:pt modelId="{232D8318-2E49-4852-AE74-371E770FF531}" type="pres">
      <dgm:prSet presAssocID="{ACA4B429-52A6-460E-879D-656D040D121D}" presName="spaceB" presStyleCnt="0"/>
      <dgm:spPr/>
    </dgm:pt>
  </dgm:ptLst>
  <dgm:cxnLst>
    <dgm:cxn modelId="{843BF524-A0CD-46A2-B32F-CFF0FE6D9B7B}" type="presOf" srcId="{9FF939E7-F2CD-49E2-AFA7-F4F70645BF18}" destId="{5D533B25-1C19-467B-A303-9EF8CCAF2C12}" srcOrd="0" destOrd="0" presId="urn:microsoft.com/office/officeart/2005/8/layout/hProcess11"/>
    <dgm:cxn modelId="{E1BA459B-B3D3-4C39-9C5E-57C3BB116393}" srcId="{E4F56092-44FB-4C76-8867-7C918BBB9494}" destId="{9FF939E7-F2CD-49E2-AFA7-F4F70645BF18}" srcOrd="1" destOrd="0" parTransId="{17C231ED-903D-4B5E-B8AB-3F3B4A33E852}" sibTransId="{81F68208-20B6-46FD-83EC-C1D77B923E21}"/>
    <dgm:cxn modelId="{B6F4EB97-CD78-4840-ABD4-DA153FFD7584}" srcId="{E4F56092-44FB-4C76-8867-7C918BBB9494}" destId="{5A488B09-B5C5-4E73-8361-4BD1DEF35092}" srcOrd="0" destOrd="0" parTransId="{F467B1EE-9B85-4B0E-B932-F41E9D3228B1}" sibTransId="{F99D723B-DBB8-4289-96C0-167F5835B2E9}"/>
    <dgm:cxn modelId="{A64E0156-DDBD-4B55-B5E8-284F426854BE}" srcId="{E4F56092-44FB-4C76-8867-7C918BBB9494}" destId="{ACA4B429-52A6-460E-879D-656D040D121D}" srcOrd="3" destOrd="0" parTransId="{B7059868-FF86-4CDE-83AD-DEC23B043F49}" sibTransId="{84B16F84-76B5-4D3E-AF88-5F1E2BC00E04}"/>
    <dgm:cxn modelId="{BD2F9AE8-2D3C-4521-90E7-0EB9EB9A3767}" srcId="{E4F56092-44FB-4C76-8867-7C918BBB9494}" destId="{5B0C495F-CCE9-49C6-A160-57CCE673E627}" srcOrd="2" destOrd="0" parTransId="{F5E27047-8A5E-4FA2-8B68-409CE0920802}" sibTransId="{980C38B3-4BDD-4B75-BF31-DDCE05CAE861}"/>
    <dgm:cxn modelId="{0EEA9674-7818-4134-86F4-1ACC22E07F90}" type="presOf" srcId="{ACA4B429-52A6-460E-879D-656D040D121D}" destId="{7F36852E-3A91-4173-9DC8-6EFA730387D4}" srcOrd="0" destOrd="0" presId="urn:microsoft.com/office/officeart/2005/8/layout/hProcess11"/>
    <dgm:cxn modelId="{651F291B-D33D-4767-ADE4-4CAE76E3E01C}" type="presOf" srcId="{5A488B09-B5C5-4E73-8361-4BD1DEF35092}" destId="{FD9A49E8-F9B8-4DA5-87B6-708FA4B7CB5F}" srcOrd="0" destOrd="0" presId="urn:microsoft.com/office/officeart/2005/8/layout/hProcess11"/>
    <dgm:cxn modelId="{4C72B42D-F1B0-41EB-A126-A0CEB1D70BD0}" type="presOf" srcId="{5B0C495F-CCE9-49C6-A160-57CCE673E627}" destId="{7396877F-EB71-4AC5-9987-6052CFB3DC4F}" srcOrd="0" destOrd="0" presId="urn:microsoft.com/office/officeart/2005/8/layout/hProcess11"/>
    <dgm:cxn modelId="{EDF1368F-9450-4FE2-B652-02007B7ADA7A}" type="presOf" srcId="{E4F56092-44FB-4C76-8867-7C918BBB9494}" destId="{1D8C5E21-6216-4564-B8E8-9C269713F175}" srcOrd="0" destOrd="0" presId="urn:microsoft.com/office/officeart/2005/8/layout/hProcess11"/>
    <dgm:cxn modelId="{A5B4A71B-BE75-403D-BC07-857B896061D3}" type="presParOf" srcId="{1D8C5E21-6216-4564-B8E8-9C269713F175}" destId="{38BD492F-9B4C-40DA-AAA6-427B7BE8E726}" srcOrd="0" destOrd="0" presId="urn:microsoft.com/office/officeart/2005/8/layout/hProcess11"/>
    <dgm:cxn modelId="{B91EC3B6-7D6E-4CD9-8A6C-089E794B3234}" type="presParOf" srcId="{1D8C5E21-6216-4564-B8E8-9C269713F175}" destId="{CF7A01AE-CD64-4C1E-BB7A-251228274541}" srcOrd="1" destOrd="0" presId="urn:microsoft.com/office/officeart/2005/8/layout/hProcess11"/>
    <dgm:cxn modelId="{E3E7DDF5-9D4D-4C40-88FA-83E1594C31B5}" type="presParOf" srcId="{CF7A01AE-CD64-4C1E-BB7A-251228274541}" destId="{FB6DEA62-21F0-44DB-A69E-C50CFDFEA414}" srcOrd="0" destOrd="0" presId="urn:microsoft.com/office/officeart/2005/8/layout/hProcess11"/>
    <dgm:cxn modelId="{B752E212-AEC7-4AA9-BC20-A04DEEF13C0A}" type="presParOf" srcId="{FB6DEA62-21F0-44DB-A69E-C50CFDFEA414}" destId="{FD9A49E8-F9B8-4DA5-87B6-708FA4B7CB5F}" srcOrd="0" destOrd="0" presId="urn:microsoft.com/office/officeart/2005/8/layout/hProcess11"/>
    <dgm:cxn modelId="{97923EF3-291C-4BE0-8618-7DC109658EE4}" type="presParOf" srcId="{FB6DEA62-21F0-44DB-A69E-C50CFDFEA414}" destId="{3AF8C5C2-1CF7-4936-8BA8-F5F1EB2F02AE}" srcOrd="1" destOrd="0" presId="urn:microsoft.com/office/officeart/2005/8/layout/hProcess11"/>
    <dgm:cxn modelId="{1A614708-CCE8-46A4-B45E-2C90EBFB04C8}" type="presParOf" srcId="{FB6DEA62-21F0-44DB-A69E-C50CFDFEA414}" destId="{C2539D21-BDDF-4CA0-A868-8750CE34984E}" srcOrd="2" destOrd="0" presId="urn:microsoft.com/office/officeart/2005/8/layout/hProcess11"/>
    <dgm:cxn modelId="{99F1722F-921C-4647-9944-0517EE406EA5}" type="presParOf" srcId="{CF7A01AE-CD64-4C1E-BB7A-251228274541}" destId="{4BEBE612-1EA5-447F-9D93-22C8C0C5F618}" srcOrd="1" destOrd="0" presId="urn:microsoft.com/office/officeart/2005/8/layout/hProcess11"/>
    <dgm:cxn modelId="{541C89B3-0678-45AD-8C77-8CA5C18A39A2}" type="presParOf" srcId="{CF7A01AE-CD64-4C1E-BB7A-251228274541}" destId="{58D9FB3A-FBD6-465E-AA8E-C2EDFACD1ABA}" srcOrd="2" destOrd="0" presId="urn:microsoft.com/office/officeart/2005/8/layout/hProcess11"/>
    <dgm:cxn modelId="{82822BDC-CADF-4905-8788-7830C706C02E}" type="presParOf" srcId="{58D9FB3A-FBD6-465E-AA8E-C2EDFACD1ABA}" destId="{5D533B25-1C19-467B-A303-9EF8CCAF2C12}" srcOrd="0" destOrd="0" presId="urn:microsoft.com/office/officeart/2005/8/layout/hProcess11"/>
    <dgm:cxn modelId="{970F7FC3-49EA-4317-9885-2C94FC4DADDD}" type="presParOf" srcId="{58D9FB3A-FBD6-465E-AA8E-C2EDFACD1ABA}" destId="{793D178E-ADC1-4EA8-B363-722572564521}" srcOrd="1" destOrd="0" presId="urn:microsoft.com/office/officeart/2005/8/layout/hProcess11"/>
    <dgm:cxn modelId="{42C10643-D86F-45EA-9482-AE66033E27C3}" type="presParOf" srcId="{58D9FB3A-FBD6-465E-AA8E-C2EDFACD1ABA}" destId="{214843FA-513B-4B5E-8BF5-4A930EFB03E8}" srcOrd="2" destOrd="0" presId="urn:microsoft.com/office/officeart/2005/8/layout/hProcess11"/>
    <dgm:cxn modelId="{9EF3A2F8-6805-44CA-82EA-791BF89B8BA7}" type="presParOf" srcId="{CF7A01AE-CD64-4C1E-BB7A-251228274541}" destId="{95DFA610-21F0-44E8-AD79-8CBC984D63B8}" srcOrd="3" destOrd="0" presId="urn:microsoft.com/office/officeart/2005/8/layout/hProcess11"/>
    <dgm:cxn modelId="{6D7C4996-4ADC-4295-AFFD-C0CF243543D5}" type="presParOf" srcId="{CF7A01AE-CD64-4C1E-BB7A-251228274541}" destId="{CC39D928-D369-48E5-A62C-D6394A55BBF5}" srcOrd="4" destOrd="0" presId="urn:microsoft.com/office/officeart/2005/8/layout/hProcess11"/>
    <dgm:cxn modelId="{75CE3E44-0C11-46DC-BC03-A85CFB2A8DDA}" type="presParOf" srcId="{CC39D928-D369-48E5-A62C-D6394A55BBF5}" destId="{7396877F-EB71-4AC5-9987-6052CFB3DC4F}" srcOrd="0" destOrd="0" presId="urn:microsoft.com/office/officeart/2005/8/layout/hProcess11"/>
    <dgm:cxn modelId="{EB575C79-468D-4CDC-8CF0-84E51C3608FF}" type="presParOf" srcId="{CC39D928-D369-48E5-A62C-D6394A55BBF5}" destId="{B06EB3AE-71B6-4EA3-8BA4-AAE0D13170A7}" srcOrd="1" destOrd="0" presId="urn:microsoft.com/office/officeart/2005/8/layout/hProcess11"/>
    <dgm:cxn modelId="{219C8918-5170-4D20-8E6D-FBC7D7E28548}" type="presParOf" srcId="{CC39D928-D369-48E5-A62C-D6394A55BBF5}" destId="{36ED1A3B-CE63-42BF-AB9A-5811F3958386}" srcOrd="2" destOrd="0" presId="urn:microsoft.com/office/officeart/2005/8/layout/hProcess11"/>
    <dgm:cxn modelId="{3CD394CD-1E09-4FB1-8F97-7085D03135F9}" type="presParOf" srcId="{CF7A01AE-CD64-4C1E-BB7A-251228274541}" destId="{AFDE2866-5711-4C7F-A6AA-1415492D355A}" srcOrd="5" destOrd="0" presId="urn:microsoft.com/office/officeart/2005/8/layout/hProcess11"/>
    <dgm:cxn modelId="{CAAE8753-10E4-4E2E-9467-B3441C665DE9}" type="presParOf" srcId="{CF7A01AE-CD64-4C1E-BB7A-251228274541}" destId="{D9A1FB84-D709-4080-88DA-DDA9977A5CF8}" srcOrd="6" destOrd="0" presId="urn:microsoft.com/office/officeart/2005/8/layout/hProcess11"/>
    <dgm:cxn modelId="{A89909BD-AAB9-4C36-B483-BAA081FB8767}" type="presParOf" srcId="{D9A1FB84-D709-4080-88DA-DDA9977A5CF8}" destId="{7F36852E-3A91-4173-9DC8-6EFA730387D4}" srcOrd="0" destOrd="0" presId="urn:microsoft.com/office/officeart/2005/8/layout/hProcess11"/>
    <dgm:cxn modelId="{74ED41CD-ADE1-4690-B1D1-3E27714B6BC5}" type="presParOf" srcId="{D9A1FB84-D709-4080-88DA-DDA9977A5CF8}" destId="{BED5DE60-3F9C-4C64-9EF7-FEEA5B1C1160}" srcOrd="1" destOrd="0" presId="urn:microsoft.com/office/officeart/2005/8/layout/hProcess11"/>
    <dgm:cxn modelId="{9FFB4619-D772-4E62-86CF-46EA438BBA9D}" type="presParOf" srcId="{D9A1FB84-D709-4080-88DA-DDA9977A5CF8}" destId="{232D8318-2E49-4852-AE74-371E770FF531}" srcOrd="2" destOrd="0" presId="urn:microsoft.com/office/officeart/2005/8/layout/hProcess11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A38CAF2B-C750-4CD4-99BA-5E90AD26AF78}" type="doc">
      <dgm:prSet loTypeId="urn:microsoft.com/office/officeart/2005/8/layout/lProcess2" loCatId="list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002FAB8-B872-4CC3-9173-2F2AEFFA0CEA}">
      <dgm:prSet phldrT="[Текст]" custT="1"/>
      <dgm:spPr/>
      <dgm:t>
        <a:bodyPr/>
        <a:lstStyle/>
        <a:p>
          <a:r>
            <a:rPr lang="ru-RU" sz="2000" b="1" dirty="0" smtClean="0"/>
            <a:t>Мотивация перехода</a:t>
          </a:r>
          <a:endParaRPr lang="ru-RU" sz="2000" b="1" dirty="0"/>
        </a:p>
      </dgm:t>
    </dgm:pt>
    <dgm:pt modelId="{2C05AB0A-1145-448D-9E67-790B3065F990}" type="parTrans" cxnId="{872A48D4-76F3-471B-8298-066E9860FCFE}">
      <dgm:prSet/>
      <dgm:spPr/>
      <dgm:t>
        <a:bodyPr/>
        <a:lstStyle/>
        <a:p>
          <a:endParaRPr lang="ru-RU" sz="2000" b="1"/>
        </a:p>
      </dgm:t>
    </dgm:pt>
    <dgm:pt modelId="{875A41E0-7200-4DAA-BA15-173179AD9CDD}" type="sibTrans" cxnId="{872A48D4-76F3-471B-8298-066E9860FCFE}">
      <dgm:prSet/>
      <dgm:spPr/>
      <dgm:t>
        <a:bodyPr/>
        <a:lstStyle/>
        <a:p>
          <a:endParaRPr lang="ru-RU" sz="2000" b="1"/>
        </a:p>
      </dgm:t>
    </dgm:pt>
    <dgm:pt modelId="{F5B80B0A-8F91-4A95-913F-2CD338A27E10}">
      <dgm:prSet phldrT="[Текст]" custT="1"/>
      <dgm:spPr/>
      <dgm:t>
        <a:bodyPr/>
        <a:lstStyle/>
        <a:p>
          <a:r>
            <a:rPr lang="ru-RU" sz="1600" b="1" dirty="0" smtClean="0"/>
            <a:t> Переход – это «выгодно» для пользователей </a:t>
          </a:r>
          <a:endParaRPr lang="ru-RU" sz="1600" b="1" dirty="0"/>
        </a:p>
      </dgm:t>
    </dgm:pt>
    <dgm:pt modelId="{209C6DBF-9269-42AC-8343-41814BB3977A}" type="parTrans" cxnId="{E0310AC3-B4E8-467E-88D2-02CBC630F52B}">
      <dgm:prSet/>
      <dgm:spPr/>
      <dgm:t>
        <a:bodyPr/>
        <a:lstStyle/>
        <a:p>
          <a:endParaRPr lang="ru-RU" sz="2000" b="1"/>
        </a:p>
      </dgm:t>
    </dgm:pt>
    <dgm:pt modelId="{E4FFFE4E-D046-4D90-A065-541D8F74390E}" type="sibTrans" cxnId="{E0310AC3-B4E8-467E-88D2-02CBC630F52B}">
      <dgm:prSet/>
      <dgm:spPr/>
      <dgm:t>
        <a:bodyPr/>
        <a:lstStyle/>
        <a:p>
          <a:endParaRPr lang="ru-RU" sz="2000" b="1"/>
        </a:p>
      </dgm:t>
    </dgm:pt>
    <dgm:pt modelId="{AB7BBF91-FADD-4B14-841A-9FA3DCDF0558}">
      <dgm:prSet phldrT="[Текст]" custT="1"/>
      <dgm:spPr/>
      <dgm:t>
        <a:bodyPr/>
        <a:lstStyle/>
        <a:p>
          <a:r>
            <a:rPr lang="ru-RU" sz="2000" b="1" dirty="0" smtClean="0"/>
            <a:t>Достоверная информация</a:t>
          </a:r>
          <a:endParaRPr lang="ru-RU" sz="2000" b="1" dirty="0"/>
        </a:p>
      </dgm:t>
    </dgm:pt>
    <dgm:pt modelId="{53FBB1D3-9023-4D4D-A9DA-ADDE52B9FD5A}" type="parTrans" cxnId="{7CD7DA7B-4D13-456E-A5B6-F309E22FD1DC}">
      <dgm:prSet/>
      <dgm:spPr/>
      <dgm:t>
        <a:bodyPr/>
        <a:lstStyle/>
        <a:p>
          <a:endParaRPr lang="ru-RU" sz="2000" b="1"/>
        </a:p>
      </dgm:t>
    </dgm:pt>
    <dgm:pt modelId="{B7521AD3-1460-4E01-B7F3-8953BB68AF8A}" type="sibTrans" cxnId="{7CD7DA7B-4D13-456E-A5B6-F309E22FD1DC}">
      <dgm:prSet/>
      <dgm:spPr/>
      <dgm:t>
        <a:bodyPr/>
        <a:lstStyle/>
        <a:p>
          <a:endParaRPr lang="ru-RU" sz="2000" b="1"/>
        </a:p>
      </dgm:t>
    </dgm:pt>
    <dgm:pt modelId="{22BCD49F-B2E7-47CE-9398-2E9B9E538CE4}">
      <dgm:prSet phldrT="[Текст]" custT="1"/>
      <dgm:spPr/>
      <dgm:t>
        <a:bodyPr/>
        <a:lstStyle/>
        <a:p>
          <a:r>
            <a:rPr lang="ru-RU" sz="1400" b="1" dirty="0" smtClean="0"/>
            <a:t>Обладать исчерпывающей информацией о ситуации на рынке в регионе</a:t>
          </a:r>
          <a:endParaRPr lang="ru-RU" sz="1400" b="1" dirty="0"/>
        </a:p>
      </dgm:t>
    </dgm:pt>
    <dgm:pt modelId="{92E9520F-AA77-4D0B-A3E2-C50896220515}" type="parTrans" cxnId="{3CCEDD63-6EBF-4381-9BD3-40A5CCBD66FE}">
      <dgm:prSet/>
      <dgm:spPr/>
      <dgm:t>
        <a:bodyPr/>
        <a:lstStyle/>
        <a:p>
          <a:endParaRPr lang="ru-RU" sz="2000" b="1"/>
        </a:p>
      </dgm:t>
    </dgm:pt>
    <dgm:pt modelId="{8B0C7FE2-6762-4ADD-AC60-B0A593F8124F}" type="sibTrans" cxnId="{3CCEDD63-6EBF-4381-9BD3-40A5CCBD66FE}">
      <dgm:prSet/>
      <dgm:spPr/>
      <dgm:t>
        <a:bodyPr/>
        <a:lstStyle/>
        <a:p>
          <a:endParaRPr lang="ru-RU" sz="2000" b="1"/>
        </a:p>
      </dgm:t>
    </dgm:pt>
    <dgm:pt modelId="{F017E334-6D98-4B90-9ADF-98A319A150E5}">
      <dgm:prSet phldrT="[Текст]" custT="1"/>
      <dgm:spPr/>
      <dgm:t>
        <a:bodyPr/>
        <a:lstStyle/>
        <a:p>
          <a:r>
            <a:rPr lang="ru-RU" sz="2000" b="1" dirty="0" smtClean="0"/>
            <a:t>Здоровый информационный фон</a:t>
          </a:r>
          <a:endParaRPr lang="ru-RU" sz="2000" b="1" dirty="0"/>
        </a:p>
      </dgm:t>
    </dgm:pt>
    <dgm:pt modelId="{0A8999CB-5455-4B5B-ADDF-91235FBFC061}" type="parTrans" cxnId="{21589ACF-4E7C-4AB1-A48E-1A2B361A3048}">
      <dgm:prSet/>
      <dgm:spPr/>
      <dgm:t>
        <a:bodyPr/>
        <a:lstStyle/>
        <a:p>
          <a:endParaRPr lang="ru-RU" sz="2000" b="1"/>
        </a:p>
      </dgm:t>
    </dgm:pt>
    <dgm:pt modelId="{2EE9ADB2-5B5F-4EF0-A691-46899B1944A3}" type="sibTrans" cxnId="{21589ACF-4E7C-4AB1-A48E-1A2B361A3048}">
      <dgm:prSet/>
      <dgm:spPr/>
      <dgm:t>
        <a:bodyPr/>
        <a:lstStyle/>
        <a:p>
          <a:endParaRPr lang="ru-RU" sz="2000" b="1"/>
        </a:p>
      </dgm:t>
    </dgm:pt>
    <dgm:pt modelId="{9D6E7AAD-8FC4-46EC-BABF-8469A465C10D}">
      <dgm:prSet phldrT="[Текст]" custT="1"/>
      <dgm:spPr/>
      <dgm:t>
        <a:bodyPr/>
        <a:lstStyle/>
        <a:p>
          <a:r>
            <a:rPr lang="ru-RU" sz="1400" b="1" dirty="0" smtClean="0"/>
            <a:t>Своевременно</a:t>
          </a:r>
          <a:r>
            <a:rPr lang="ru-RU" sz="1800" b="1" dirty="0" smtClean="0"/>
            <a:t> </a:t>
          </a:r>
          <a:r>
            <a:rPr lang="ru-RU" sz="1400" b="1" dirty="0" smtClean="0"/>
            <a:t>и объективно реагировать на публикации в СМИ</a:t>
          </a:r>
          <a:endParaRPr lang="ru-RU" sz="1400" b="1" dirty="0"/>
        </a:p>
      </dgm:t>
    </dgm:pt>
    <dgm:pt modelId="{27158F10-273B-41DD-BBA7-3BF858EBC14C}" type="parTrans" cxnId="{C3F03813-65A7-4EEE-A39E-5644AE09C659}">
      <dgm:prSet/>
      <dgm:spPr/>
      <dgm:t>
        <a:bodyPr/>
        <a:lstStyle/>
        <a:p>
          <a:endParaRPr lang="ru-RU" sz="2000" b="1"/>
        </a:p>
      </dgm:t>
    </dgm:pt>
    <dgm:pt modelId="{F22388D7-B97A-496F-8162-C70AA755CA36}" type="sibTrans" cxnId="{C3F03813-65A7-4EEE-A39E-5644AE09C659}">
      <dgm:prSet/>
      <dgm:spPr/>
      <dgm:t>
        <a:bodyPr/>
        <a:lstStyle/>
        <a:p>
          <a:endParaRPr lang="ru-RU" sz="2000" b="1"/>
        </a:p>
      </dgm:t>
    </dgm:pt>
    <dgm:pt modelId="{4E52371B-6085-4D73-BB8E-2FD79C6875FC}">
      <dgm:prSet phldrT="[Текст]" custT="1"/>
      <dgm:spPr/>
      <dgm:t>
        <a:bodyPr/>
        <a:lstStyle/>
        <a:p>
          <a:r>
            <a:rPr lang="ru-RU" sz="1400" b="1" dirty="0" smtClean="0"/>
            <a:t>Предоставлять стенды в инспекциях для выгодных предложений</a:t>
          </a:r>
          <a:endParaRPr lang="ru-RU" sz="1400" b="1" dirty="0"/>
        </a:p>
      </dgm:t>
    </dgm:pt>
    <dgm:pt modelId="{C18C5FC4-6CD7-4F79-97BF-8D9C2564BC10}" type="parTrans" cxnId="{E31D8890-D388-45F5-92A8-E4162E3C48A6}">
      <dgm:prSet/>
      <dgm:spPr/>
      <dgm:t>
        <a:bodyPr/>
        <a:lstStyle/>
        <a:p>
          <a:endParaRPr lang="ru-RU" sz="2000" b="1"/>
        </a:p>
      </dgm:t>
    </dgm:pt>
    <dgm:pt modelId="{5F4FD352-EFE5-4BE7-9D49-47CBC420C501}" type="sibTrans" cxnId="{E31D8890-D388-45F5-92A8-E4162E3C48A6}">
      <dgm:prSet/>
      <dgm:spPr/>
      <dgm:t>
        <a:bodyPr/>
        <a:lstStyle/>
        <a:p>
          <a:endParaRPr lang="ru-RU" sz="2000" b="1"/>
        </a:p>
      </dgm:t>
    </dgm:pt>
    <dgm:pt modelId="{8B79B560-E8DE-4004-8559-1BF49CA6E3D8}">
      <dgm:prSet phldrT="[Текст]" custT="1"/>
      <dgm:spPr/>
      <dgm:t>
        <a:bodyPr/>
        <a:lstStyle/>
        <a:p>
          <a:r>
            <a:rPr lang="ru-RU" sz="2000" b="1" dirty="0" smtClean="0"/>
            <a:t>Комфорт для налогоплательщика</a:t>
          </a:r>
          <a:endParaRPr lang="ru-RU" sz="2000" b="1" dirty="0"/>
        </a:p>
      </dgm:t>
    </dgm:pt>
    <dgm:pt modelId="{69ADFCCE-4654-4526-ADFD-BC6B7E1F1263}" type="parTrans" cxnId="{9B4A90B1-721C-4B29-B05F-8FC0A19002E1}">
      <dgm:prSet/>
      <dgm:spPr/>
      <dgm:t>
        <a:bodyPr/>
        <a:lstStyle/>
        <a:p>
          <a:endParaRPr lang="ru-RU" sz="2000"/>
        </a:p>
      </dgm:t>
    </dgm:pt>
    <dgm:pt modelId="{E55A3192-7BF6-4C33-9588-8F5F300EE36E}" type="sibTrans" cxnId="{9B4A90B1-721C-4B29-B05F-8FC0A19002E1}">
      <dgm:prSet/>
      <dgm:spPr/>
      <dgm:t>
        <a:bodyPr/>
        <a:lstStyle/>
        <a:p>
          <a:endParaRPr lang="ru-RU" sz="2000"/>
        </a:p>
      </dgm:t>
    </dgm:pt>
    <dgm:pt modelId="{65792EA3-536C-4BCC-B5AC-D791C67940E6}">
      <dgm:prSet phldrT="[Текст]" custT="1"/>
      <dgm:spPr/>
      <dgm:t>
        <a:bodyPr/>
        <a:lstStyle/>
        <a:p>
          <a:r>
            <a:rPr lang="ru-RU" sz="1600" b="1" dirty="0" smtClean="0"/>
            <a:t>Охватить максимум налогоплательщиков индивидуальной работой</a:t>
          </a:r>
          <a:endParaRPr lang="ru-RU" sz="1600" b="1" dirty="0"/>
        </a:p>
      </dgm:t>
    </dgm:pt>
    <dgm:pt modelId="{E1A63FCE-D4D5-4190-8273-1AAC5DB48E0A}" type="parTrans" cxnId="{BFC46A15-E3B5-43A5-953C-0920310EEE0A}">
      <dgm:prSet/>
      <dgm:spPr/>
      <dgm:t>
        <a:bodyPr/>
        <a:lstStyle/>
        <a:p>
          <a:endParaRPr lang="ru-RU" sz="2000"/>
        </a:p>
      </dgm:t>
    </dgm:pt>
    <dgm:pt modelId="{EC925810-0B5C-4BC6-B095-F265E694519D}" type="sibTrans" cxnId="{BFC46A15-E3B5-43A5-953C-0920310EEE0A}">
      <dgm:prSet/>
      <dgm:spPr/>
      <dgm:t>
        <a:bodyPr/>
        <a:lstStyle/>
        <a:p>
          <a:endParaRPr lang="ru-RU" sz="2000"/>
        </a:p>
      </dgm:t>
    </dgm:pt>
    <dgm:pt modelId="{60F73A67-F387-474B-A494-0777CAA31D58}" type="pres">
      <dgm:prSet presAssocID="{A38CAF2B-C750-4CD4-99BA-5E90AD26AF78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2A04B81-6190-4E96-8117-8A233DDF7297}" type="pres">
      <dgm:prSet presAssocID="{8002FAB8-B872-4CC3-9173-2F2AEFFA0CEA}" presName="compNode" presStyleCnt="0"/>
      <dgm:spPr/>
      <dgm:t>
        <a:bodyPr/>
        <a:lstStyle/>
        <a:p>
          <a:endParaRPr lang="ru-RU"/>
        </a:p>
      </dgm:t>
    </dgm:pt>
    <dgm:pt modelId="{499C2977-B6AE-4FF6-B30F-EE7502ADA825}" type="pres">
      <dgm:prSet presAssocID="{8002FAB8-B872-4CC3-9173-2F2AEFFA0CEA}" presName="aNode" presStyleLbl="bgShp" presStyleIdx="0" presStyleCnt="4"/>
      <dgm:spPr/>
      <dgm:t>
        <a:bodyPr/>
        <a:lstStyle/>
        <a:p>
          <a:endParaRPr lang="ru-RU"/>
        </a:p>
      </dgm:t>
    </dgm:pt>
    <dgm:pt modelId="{E23611B1-B513-4000-83AC-A6BBB7940967}" type="pres">
      <dgm:prSet presAssocID="{8002FAB8-B872-4CC3-9173-2F2AEFFA0CEA}" presName="textNode" presStyleLbl="bgShp" presStyleIdx="0" presStyleCnt="4"/>
      <dgm:spPr/>
      <dgm:t>
        <a:bodyPr/>
        <a:lstStyle/>
        <a:p>
          <a:endParaRPr lang="ru-RU"/>
        </a:p>
      </dgm:t>
    </dgm:pt>
    <dgm:pt modelId="{CEA3AA56-1E65-41B3-9DA4-9550A8753BB6}" type="pres">
      <dgm:prSet presAssocID="{8002FAB8-B872-4CC3-9173-2F2AEFFA0CEA}" presName="compChildNode" presStyleCnt="0"/>
      <dgm:spPr/>
      <dgm:t>
        <a:bodyPr/>
        <a:lstStyle/>
        <a:p>
          <a:endParaRPr lang="ru-RU"/>
        </a:p>
      </dgm:t>
    </dgm:pt>
    <dgm:pt modelId="{D459C0AF-A8CB-4CDD-8E4E-BB4F68249E34}" type="pres">
      <dgm:prSet presAssocID="{8002FAB8-B872-4CC3-9173-2F2AEFFA0CEA}" presName="theInnerList" presStyleCnt="0"/>
      <dgm:spPr/>
      <dgm:t>
        <a:bodyPr/>
        <a:lstStyle/>
        <a:p>
          <a:endParaRPr lang="ru-RU"/>
        </a:p>
      </dgm:t>
    </dgm:pt>
    <dgm:pt modelId="{B2176CD3-2E3F-4FC4-99FF-FE9140028BEA}" type="pres">
      <dgm:prSet presAssocID="{F5B80B0A-8F91-4A95-913F-2CD338A27E10}" presName="child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53E48DA-68FF-4E8B-987F-E0F5A9957929}" type="pres">
      <dgm:prSet presAssocID="{8002FAB8-B872-4CC3-9173-2F2AEFFA0CEA}" presName="aSpace" presStyleCnt="0"/>
      <dgm:spPr/>
      <dgm:t>
        <a:bodyPr/>
        <a:lstStyle/>
        <a:p>
          <a:endParaRPr lang="ru-RU"/>
        </a:p>
      </dgm:t>
    </dgm:pt>
    <dgm:pt modelId="{B9E5E686-1D36-43A4-A881-8694369CCDFB}" type="pres">
      <dgm:prSet presAssocID="{8B79B560-E8DE-4004-8559-1BF49CA6E3D8}" presName="compNode" presStyleCnt="0"/>
      <dgm:spPr/>
      <dgm:t>
        <a:bodyPr/>
        <a:lstStyle/>
        <a:p>
          <a:endParaRPr lang="ru-RU"/>
        </a:p>
      </dgm:t>
    </dgm:pt>
    <dgm:pt modelId="{3439C67F-9278-41E5-A1BB-11F3BFE9FC2E}" type="pres">
      <dgm:prSet presAssocID="{8B79B560-E8DE-4004-8559-1BF49CA6E3D8}" presName="aNode" presStyleLbl="bgShp" presStyleIdx="1" presStyleCnt="4"/>
      <dgm:spPr/>
      <dgm:t>
        <a:bodyPr/>
        <a:lstStyle/>
        <a:p>
          <a:endParaRPr lang="ru-RU"/>
        </a:p>
      </dgm:t>
    </dgm:pt>
    <dgm:pt modelId="{DEF5710B-01F0-4A6A-BD29-F493CD5FB03F}" type="pres">
      <dgm:prSet presAssocID="{8B79B560-E8DE-4004-8559-1BF49CA6E3D8}" presName="textNode" presStyleLbl="bgShp" presStyleIdx="1" presStyleCnt="4"/>
      <dgm:spPr/>
      <dgm:t>
        <a:bodyPr/>
        <a:lstStyle/>
        <a:p>
          <a:endParaRPr lang="ru-RU"/>
        </a:p>
      </dgm:t>
    </dgm:pt>
    <dgm:pt modelId="{FC4BA383-B945-4EAC-B175-FA9CF93C87F4}" type="pres">
      <dgm:prSet presAssocID="{8B79B560-E8DE-4004-8559-1BF49CA6E3D8}" presName="compChildNode" presStyleCnt="0"/>
      <dgm:spPr/>
      <dgm:t>
        <a:bodyPr/>
        <a:lstStyle/>
        <a:p>
          <a:endParaRPr lang="ru-RU"/>
        </a:p>
      </dgm:t>
    </dgm:pt>
    <dgm:pt modelId="{D0015ABC-01A7-4C53-9608-5089A28E97A5}" type="pres">
      <dgm:prSet presAssocID="{8B79B560-E8DE-4004-8559-1BF49CA6E3D8}" presName="theInnerList" presStyleCnt="0"/>
      <dgm:spPr/>
      <dgm:t>
        <a:bodyPr/>
        <a:lstStyle/>
        <a:p>
          <a:endParaRPr lang="ru-RU"/>
        </a:p>
      </dgm:t>
    </dgm:pt>
    <dgm:pt modelId="{E67BEB72-D2CA-4C4E-BE15-21DF3106FFDB}" type="pres">
      <dgm:prSet presAssocID="{65792EA3-536C-4BCC-B5AC-D791C67940E6}" presName="child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A3A217F-106B-4579-85F7-A21C82E97C1E}" type="pres">
      <dgm:prSet presAssocID="{8B79B560-E8DE-4004-8559-1BF49CA6E3D8}" presName="aSpace" presStyleCnt="0"/>
      <dgm:spPr/>
      <dgm:t>
        <a:bodyPr/>
        <a:lstStyle/>
        <a:p>
          <a:endParaRPr lang="ru-RU"/>
        </a:p>
      </dgm:t>
    </dgm:pt>
    <dgm:pt modelId="{6A829336-7667-4CAB-988E-C0F11F5BA292}" type="pres">
      <dgm:prSet presAssocID="{AB7BBF91-FADD-4B14-841A-9FA3DCDF0558}" presName="compNode" presStyleCnt="0"/>
      <dgm:spPr/>
      <dgm:t>
        <a:bodyPr/>
        <a:lstStyle/>
        <a:p>
          <a:endParaRPr lang="ru-RU"/>
        </a:p>
      </dgm:t>
    </dgm:pt>
    <dgm:pt modelId="{B5432FF2-BC96-4C28-9C38-A7180F195E94}" type="pres">
      <dgm:prSet presAssocID="{AB7BBF91-FADD-4B14-841A-9FA3DCDF0558}" presName="aNode" presStyleLbl="bgShp" presStyleIdx="2" presStyleCnt="4"/>
      <dgm:spPr/>
      <dgm:t>
        <a:bodyPr/>
        <a:lstStyle/>
        <a:p>
          <a:endParaRPr lang="ru-RU"/>
        </a:p>
      </dgm:t>
    </dgm:pt>
    <dgm:pt modelId="{BDE4B050-6CE7-46F5-BB98-3444BE61E5B5}" type="pres">
      <dgm:prSet presAssocID="{AB7BBF91-FADD-4B14-841A-9FA3DCDF0558}" presName="textNode" presStyleLbl="bgShp" presStyleIdx="2" presStyleCnt="4"/>
      <dgm:spPr/>
      <dgm:t>
        <a:bodyPr/>
        <a:lstStyle/>
        <a:p>
          <a:endParaRPr lang="ru-RU"/>
        </a:p>
      </dgm:t>
    </dgm:pt>
    <dgm:pt modelId="{8B39D71A-20CE-4512-8E9B-3BBA05ABDED8}" type="pres">
      <dgm:prSet presAssocID="{AB7BBF91-FADD-4B14-841A-9FA3DCDF0558}" presName="compChildNode" presStyleCnt="0"/>
      <dgm:spPr/>
      <dgm:t>
        <a:bodyPr/>
        <a:lstStyle/>
        <a:p>
          <a:endParaRPr lang="ru-RU"/>
        </a:p>
      </dgm:t>
    </dgm:pt>
    <dgm:pt modelId="{0B29C4EF-964F-4170-8A61-ADC530177794}" type="pres">
      <dgm:prSet presAssocID="{AB7BBF91-FADD-4B14-841A-9FA3DCDF0558}" presName="theInnerList" presStyleCnt="0"/>
      <dgm:spPr/>
      <dgm:t>
        <a:bodyPr/>
        <a:lstStyle/>
        <a:p>
          <a:endParaRPr lang="ru-RU"/>
        </a:p>
      </dgm:t>
    </dgm:pt>
    <dgm:pt modelId="{90A3BB0C-CEDF-4D67-AFE1-1207D4F81567}" type="pres">
      <dgm:prSet presAssocID="{22BCD49F-B2E7-47CE-9398-2E9B9E538CE4}" presName="child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5C0E09A-EF96-4443-9190-49321861FF96}" type="pres">
      <dgm:prSet presAssocID="{22BCD49F-B2E7-47CE-9398-2E9B9E538CE4}" presName="aSpace2" presStyleCnt="0"/>
      <dgm:spPr/>
      <dgm:t>
        <a:bodyPr/>
        <a:lstStyle/>
        <a:p>
          <a:endParaRPr lang="ru-RU"/>
        </a:p>
      </dgm:t>
    </dgm:pt>
    <dgm:pt modelId="{33743F5A-679B-428B-B1DB-D33A0B54A9D4}" type="pres">
      <dgm:prSet presAssocID="{4E52371B-6085-4D73-BB8E-2FD79C6875FC}" presName="child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96496E0-7E0A-4FEC-967E-CE48D2714C4F}" type="pres">
      <dgm:prSet presAssocID="{AB7BBF91-FADD-4B14-841A-9FA3DCDF0558}" presName="aSpace" presStyleCnt="0"/>
      <dgm:spPr/>
      <dgm:t>
        <a:bodyPr/>
        <a:lstStyle/>
        <a:p>
          <a:endParaRPr lang="ru-RU"/>
        </a:p>
      </dgm:t>
    </dgm:pt>
    <dgm:pt modelId="{D814AAE5-E659-42E2-91C2-10C8FB9F7114}" type="pres">
      <dgm:prSet presAssocID="{F017E334-6D98-4B90-9ADF-98A319A150E5}" presName="compNode" presStyleCnt="0"/>
      <dgm:spPr/>
      <dgm:t>
        <a:bodyPr/>
        <a:lstStyle/>
        <a:p>
          <a:endParaRPr lang="ru-RU"/>
        </a:p>
      </dgm:t>
    </dgm:pt>
    <dgm:pt modelId="{6A240F85-13D4-4CF1-844E-DA6E037E67F4}" type="pres">
      <dgm:prSet presAssocID="{F017E334-6D98-4B90-9ADF-98A319A150E5}" presName="aNode" presStyleLbl="bgShp" presStyleIdx="3" presStyleCnt="4"/>
      <dgm:spPr/>
      <dgm:t>
        <a:bodyPr/>
        <a:lstStyle/>
        <a:p>
          <a:endParaRPr lang="ru-RU"/>
        </a:p>
      </dgm:t>
    </dgm:pt>
    <dgm:pt modelId="{F521A569-703A-4473-8F90-0A001C1B8FD4}" type="pres">
      <dgm:prSet presAssocID="{F017E334-6D98-4B90-9ADF-98A319A150E5}" presName="textNode" presStyleLbl="bgShp" presStyleIdx="3" presStyleCnt="4"/>
      <dgm:spPr/>
      <dgm:t>
        <a:bodyPr/>
        <a:lstStyle/>
        <a:p>
          <a:endParaRPr lang="ru-RU"/>
        </a:p>
      </dgm:t>
    </dgm:pt>
    <dgm:pt modelId="{44912C0B-B39F-4884-B1DA-5E855EE835B8}" type="pres">
      <dgm:prSet presAssocID="{F017E334-6D98-4B90-9ADF-98A319A150E5}" presName="compChildNode" presStyleCnt="0"/>
      <dgm:spPr/>
      <dgm:t>
        <a:bodyPr/>
        <a:lstStyle/>
        <a:p>
          <a:endParaRPr lang="ru-RU"/>
        </a:p>
      </dgm:t>
    </dgm:pt>
    <dgm:pt modelId="{84D90434-ADFE-4227-8633-8E8EAC4F5FF5}" type="pres">
      <dgm:prSet presAssocID="{F017E334-6D98-4B90-9ADF-98A319A150E5}" presName="theInnerList" presStyleCnt="0"/>
      <dgm:spPr/>
      <dgm:t>
        <a:bodyPr/>
        <a:lstStyle/>
        <a:p>
          <a:endParaRPr lang="ru-RU"/>
        </a:p>
      </dgm:t>
    </dgm:pt>
    <dgm:pt modelId="{8F1E55BF-32D2-4E6F-9B79-B055A3C810A0}" type="pres">
      <dgm:prSet presAssocID="{9D6E7AAD-8FC4-46EC-BABF-8469A465C10D}" presName="child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AC950C1-D9BF-4749-8119-018EA15C459A}" type="presOf" srcId="{4E52371B-6085-4D73-BB8E-2FD79C6875FC}" destId="{33743F5A-679B-428B-B1DB-D33A0B54A9D4}" srcOrd="0" destOrd="0" presId="urn:microsoft.com/office/officeart/2005/8/layout/lProcess2"/>
    <dgm:cxn modelId="{C3F03813-65A7-4EEE-A39E-5644AE09C659}" srcId="{F017E334-6D98-4B90-9ADF-98A319A150E5}" destId="{9D6E7AAD-8FC4-46EC-BABF-8469A465C10D}" srcOrd="0" destOrd="0" parTransId="{27158F10-273B-41DD-BBA7-3BF858EBC14C}" sibTransId="{F22388D7-B97A-496F-8162-C70AA755CA36}"/>
    <dgm:cxn modelId="{7CD7DA7B-4D13-456E-A5B6-F309E22FD1DC}" srcId="{A38CAF2B-C750-4CD4-99BA-5E90AD26AF78}" destId="{AB7BBF91-FADD-4B14-841A-9FA3DCDF0558}" srcOrd="2" destOrd="0" parTransId="{53FBB1D3-9023-4D4D-A9DA-ADDE52B9FD5A}" sibTransId="{B7521AD3-1460-4E01-B7F3-8953BB68AF8A}"/>
    <dgm:cxn modelId="{E17ADBCA-B23F-4460-A6C1-361B4470ADA7}" type="presOf" srcId="{22BCD49F-B2E7-47CE-9398-2E9B9E538CE4}" destId="{90A3BB0C-CEDF-4D67-AFE1-1207D4F81567}" srcOrd="0" destOrd="0" presId="urn:microsoft.com/office/officeart/2005/8/layout/lProcess2"/>
    <dgm:cxn modelId="{9C6E5F2D-A9D2-4AD5-9520-6338806FF358}" type="presOf" srcId="{8002FAB8-B872-4CC3-9173-2F2AEFFA0CEA}" destId="{E23611B1-B513-4000-83AC-A6BBB7940967}" srcOrd="1" destOrd="0" presId="urn:microsoft.com/office/officeart/2005/8/layout/lProcess2"/>
    <dgm:cxn modelId="{9601B583-C793-48AF-B5A2-84F452FE21EF}" type="presOf" srcId="{AB7BBF91-FADD-4B14-841A-9FA3DCDF0558}" destId="{BDE4B050-6CE7-46F5-BB98-3444BE61E5B5}" srcOrd="1" destOrd="0" presId="urn:microsoft.com/office/officeart/2005/8/layout/lProcess2"/>
    <dgm:cxn modelId="{BFC46A15-E3B5-43A5-953C-0920310EEE0A}" srcId="{8B79B560-E8DE-4004-8559-1BF49CA6E3D8}" destId="{65792EA3-536C-4BCC-B5AC-D791C67940E6}" srcOrd="0" destOrd="0" parTransId="{E1A63FCE-D4D5-4190-8273-1AAC5DB48E0A}" sibTransId="{EC925810-0B5C-4BC6-B095-F265E694519D}"/>
    <dgm:cxn modelId="{9B4A90B1-721C-4B29-B05F-8FC0A19002E1}" srcId="{A38CAF2B-C750-4CD4-99BA-5E90AD26AF78}" destId="{8B79B560-E8DE-4004-8559-1BF49CA6E3D8}" srcOrd="1" destOrd="0" parTransId="{69ADFCCE-4654-4526-ADFD-BC6B7E1F1263}" sibTransId="{E55A3192-7BF6-4C33-9588-8F5F300EE36E}"/>
    <dgm:cxn modelId="{2F3F0407-8536-4667-84C4-8168D96D190B}" type="presOf" srcId="{9D6E7AAD-8FC4-46EC-BABF-8469A465C10D}" destId="{8F1E55BF-32D2-4E6F-9B79-B055A3C810A0}" srcOrd="0" destOrd="0" presId="urn:microsoft.com/office/officeart/2005/8/layout/lProcess2"/>
    <dgm:cxn modelId="{8B3AD560-E0E1-48F2-BC58-6290A46C602F}" type="presOf" srcId="{F017E334-6D98-4B90-9ADF-98A319A150E5}" destId="{F521A569-703A-4473-8F90-0A001C1B8FD4}" srcOrd="1" destOrd="0" presId="urn:microsoft.com/office/officeart/2005/8/layout/lProcess2"/>
    <dgm:cxn modelId="{CB9CF605-59A9-40FF-8D1D-8E6D37BCE62C}" type="presOf" srcId="{65792EA3-536C-4BCC-B5AC-D791C67940E6}" destId="{E67BEB72-D2CA-4C4E-BE15-21DF3106FFDB}" srcOrd="0" destOrd="0" presId="urn:microsoft.com/office/officeart/2005/8/layout/lProcess2"/>
    <dgm:cxn modelId="{53D26FEA-2A7D-426E-A81E-E429B8AB2CE0}" type="presOf" srcId="{F5B80B0A-8F91-4A95-913F-2CD338A27E10}" destId="{B2176CD3-2E3F-4FC4-99FF-FE9140028BEA}" srcOrd="0" destOrd="0" presId="urn:microsoft.com/office/officeart/2005/8/layout/lProcess2"/>
    <dgm:cxn modelId="{2E31B38E-0FE1-404F-9578-333C45F7A4AE}" type="presOf" srcId="{AB7BBF91-FADD-4B14-841A-9FA3DCDF0558}" destId="{B5432FF2-BC96-4C28-9C38-A7180F195E94}" srcOrd="0" destOrd="0" presId="urn:microsoft.com/office/officeart/2005/8/layout/lProcess2"/>
    <dgm:cxn modelId="{BDF9C1AF-24B7-4033-B6E0-9B239C100519}" type="presOf" srcId="{8002FAB8-B872-4CC3-9173-2F2AEFFA0CEA}" destId="{499C2977-B6AE-4FF6-B30F-EE7502ADA825}" srcOrd="0" destOrd="0" presId="urn:microsoft.com/office/officeart/2005/8/layout/lProcess2"/>
    <dgm:cxn modelId="{E652B329-4317-4A62-8D72-7985FD215519}" type="presOf" srcId="{F017E334-6D98-4B90-9ADF-98A319A150E5}" destId="{6A240F85-13D4-4CF1-844E-DA6E037E67F4}" srcOrd="0" destOrd="0" presId="urn:microsoft.com/office/officeart/2005/8/layout/lProcess2"/>
    <dgm:cxn modelId="{E0310AC3-B4E8-467E-88D2-02CBC630F52B}" srcId="{8002FAB8-B872-4CC3-9173-2F2AEFFA0CEA}" destId="{F5B80B0A-8F91-4A95-913F-2CD338A27E10}" srcOrd="0" destOrd="0" parTransId="{209C6DBF-9269-42AC-8343-41814BB3977A}" sibTransId="{E4FFFE4E-D046-4D90-A065-541D8F74390E}"/>
    <dgm:cxn modelId="{3CCEDD63-6EBF-4381-9BD3-40A5CCBD66FE}" srcId="{AB7BBF91-FADD-4B14-841A-9FA3DCDF0558}" destId="{22BCD49F-B2E7-47CE-9398-2E9B9E538CE4}" srcOrd="0" destOrd="0" parTransId="{92E9520F-AA77-4D0B-A3E2-C50896220515}" sibTransId="{8B0C7FE2-6762-4ADD-AC60-B0A593F8124F}"/>
    <dgm:cxn modelId="{E31D8890-D388-45F5-92A8-E4162E3C48A6}" srcId="{AB7BBF91-FADD-4B14-841A-9FA3DCDF0558}" destId="{4E52371B-6085-4D73-BB8E-2FD79C6875FC}" srcOrd="1" destOrd="0" parTransId="{C18C5FC4-6CD7-4F79-97BF-8D9C2564BC10}" sibTransId="{5F4FD352-EFE5-4BE7-9D49-47CBC420C501}"/>
    <dgm:cxn modelId="{872A48D4-76F3-471B-8298-066E9860FCFE}" srcId="{A38CAF2B-C750-4CD4-99BA-5E90AD26AF78}" destId="{8002FAB8-B872-4CC3-9173-2F2AEFFA0CEA}" srcOrd="0" destOrd="0" parTransId="{2C05AB0A-1145-448D-9E67-790B3065F990}" sibTransId="{875A41E0-7200-4DAA-BA15-173179AD9CDD}"/>
    <dgm:cxn modelId="{21589ACF-4E7C-4AB1-A48E-1A2B361A3048}" srcId="{A38CAF2B-C750-4CD4-99BA-5E90AD26AF78}" destId="{F017E334-6D98-4B90-9ADF-98A319A150E5}" srcOrd="3" destOrd="0" parTransId="{0A8999CB-5455-4B5B-ADDF-91235FBFC061}" sibTransId="{2EE9ADB2-5B5F-4EF0-A691-46899B1944A3}"/>
    <dgm:cxn modelId="{FE3F5E4C-C7C8-4399-96A4-9CB7B4AB9300}" type="presOf" srcId="{8B79B560-E8DE-4004-8559-1BF49CA6E3D8}" destId="{3439C67F-9278-41E5-A1BB-11F3BFE9FC2E}" srcOrd="0" destOrd="0" presId="urn:microsoft.com/office/officeart/2005/8/layout/lProcess2"/>
    <dgm:cxn modelId="{ED02903A-22B0-494B-B575-D6FCEF60AEB1}" type="presOf" srcId="{A38CAF2B-C750-4CD4-99BA-5E90AD26AF78}" destId="{60F73A67-F387-474B-A494-0777CAA31D58}" srcOrd="0" destOrd="0" presId="urn:microsoft.com/office/officeart/2005/8/layout/lProcess2"/>
    <dgm:cxn modelId="{7F295A44-926F-4E2C-8E9C-FFA02F15BF47}" type="presOf" srcId="{8B79B560-E8DE-4004-8559-1BF49CA6E3D8}" destId="{DEF5710B-01F0-4A6A-BD29-F493CD5FB03F}" srcOrd="1" destOrd="0" presId="urn:microsoft.com/office/officeart/2005/8/layout/lProcess2"/>
    <dgm:cxn modelId="{3D88D76B-E4AD-4ADA-89CB-58654AEDC574}" type="presParOf" srcId="{60F73A67-F387-474B-A494-0777CAA31D58}" destId="{02A04B81-6190-4E96-8117-8A233DDF7297}" srcOrd="0" destOrd="0" presId="urn:microsoft.com/office/officeart/2005/8/layout/lProcess2"/>
    <dgm:cxn modelId="{BCE4C1EF-1CA3-4490-86EE-6F67362EF9C1}" type="presParOf" srcId="{02A04B81-6190-4E96-8117-8A233DDF7297}" destId="{499C2977-B6AE-4FF6-B30F-EE7502ADA825}" srcOrd="0" destOrd="0" presId="urn:microsoft.com/office/officeart/2005/8/layout/lProcess2"/>
    <dgm:cxn modelId="{6DAB91BD-55BC-4657-876F-5FA507FF75AE}" type="presParOf" srcId="{02A04B81-6190-4E96-8117-8A233DDF7297}" destId="{E23611B1-B513-4000-83AC-A6BBB7940967}" srcOrd="1" destOrd="0" presId="urn:microsoft.com/office/officeart/2005/8/layout/lProcess2"/>
    <dgm:cxn modelId="{3BA331A9-CB0A-42A7-AB6D-17FA4F614D37}" type="presParOf" srcId="{02A04B81-6190-4E96-8117-8A233DDF7297}" destId="{CEA3AA56-1E65-41B3-9DA4-9550A8753BB6}" srcOrd="2" destOrd="0" presId="urn:microsoft.com/office/officeart/2005/8/layout/lProcess2"/>
    <dgm:cxn modelId="{704403F6-67F1-4D87-8DFD-B2AD563A69E1}" type="presParOf" srcId="{CEA3AA56-1E65-41B3-9DA4-9550A8753BB6}" destId="{D459C0AF-A8CB-4CDD-8E4E-BB4F68249E34}" srcOrd="0" destOrd="0" presId="urn:microsoft.com/office/officeart/2005/8/layout/lProcess2"/>
    <dgm:cxn modelId="{AFF4DF18-F16B-40E1-8A3A-F95F0FFCD17A}" type="presParOf" srcId="{D459C0AF-A8CB-4CDD-8E4E-BB4F68249E34}" destId="{B2176CD3-2E3F-4FC4-99FF-FE9140028BEA}" srcOrd="0" destOrd="0" presId="urn:microsoft.com/office/officeart/2005/8/layout/lProcess2"/>
    <dgm:cxn modelId="{EE09C706-8465-480A-913C-DBB96871AB81}" type="presParOf" srcId="{60F73A67-F387-474B-A494-0777CAA31D58}" destId="{553E48DA-68FF-4E8B-987F-E0F5A9957929}" srcOrd="1" destOrd="0" presId="urn:microsoft.com/office/officeart/2005/8/layout/lProcess2"/>
    <dgm:cxn modelId="{8C6560BE-B40A-4412-B258-DC638674CFD7}" type="presParOf" srcId="{60F73A67-F387-474B-A494-0777CAA31D58}" destId="{B9E5E686-1D36-43A4-A881-8694369CCDFB}" srcOrd="2" destOrd="0" presId="urn:microsoft.com/office/officeart/2005/8/layout/lProcess2"/>
    <dgm:cxn modelId="{F7652EE6-3EF7-401E-80EB-D7C6FCE09ADC}" type="presParOf" srcId="{B9E5E686-1D36-43A4-A881-8694369CCDFB}" destId="{3439C67F-9278-41E5-A1BB-11F3BFE9FC2E}" srcOrd="0" destOrd="0" presId="urn:microsoft.com/office/officeart/2005/8/layout/lProcess2"/>
    <dgm:cxn modelId="{56872BF4-0090-4AD9-A28D-8024024594F0}" type="presParOf" srcId="{B9E5E686-1D36-43A4-A881-8694369CCDFB}" destId="{DEF5710B-01F0-4A6A-BD29-F493CD5FB03F}" srcOrd="1" destOrd="0" presId="urn:microsoft.com/office/officeart/2005/8/layout/lProcess2"/>
    <dgm:cxn modelId="{58DD99EF-CD44-4125-B698-E9811A7BFE7D}" type="presParOf" srcId="{B9E5E686-1D36-43A4-A881-8694369CCDFB}" destId="{FC4BA383-B945-4EAC-B175-FA9CF93C87F4}" srcOrd="2" destOrd="0" presId="urn:microsoft.com/office/officeart/2005/8/layout/lProcess2"/>
    <dgm:cxn modelId="{B8A28A8F-D97F-46C2-9F3F-5825746FAE2C}" type="presParOf" srcId="{FC4BA383-B945-4EAC-B175-FA9CF93C87F4}" destId="{D0015ABC-01A7-4C53-9608-5089A28E97A5}" srcOrd="0" destOrd="0" presId="urn:microsoft.com/office/officeart/2005/8/layout/lProcess2"/>
    <dgm:cxn modelId="{51F636AC-44B9-4B91-BBCD-66ED0A643044}" type="presParOf" srcId="{D0015ABC-01A7-4C53-9608-5089A28E97A5}" destId="{E67BEB72-D2CA-4C4E-BE15-21DF3106FFDB}" srcOrd="0" destOrd="0" presId="urn:microsoft.com/office/officeart/2005/8/layout/lProcess2"/>
    <dgm:cxn modelId="{E976C10B-2C7F-4177-9BCC-D1ADB005844B}" type="presParOf" srcId="{60F73A67-F387-474B-A494-0777CAA31D58}" destId="{0A3A217F-106B-4579-85F7-A21C82E97C1E}" srcOrd="3" destOrd="0" presId="urn:microsoft.com/office/officeart/2005/8/layout/lProcess2"/>
    <dgm:cxn modelId="{698C1A99-A323-46A5-8D9C-A51D7F515081}" type="presParOf" srcId="{60F73A67-F387-474B-A494-0777CAA31D58}" destId="{6A829336-7667-4CAB-988E-C0F11F5BA292}" srcOrd="4" destOrd="0" presId="urn:microsoft.com/office/officeart/2005/8/layout/lProcess2"/>
    <dgm:cxn modelId="{2DDCE359-EA09-41E8-9168-57BC79889892}" type="presParOf" srcId="{6A829336-7667-4CAB-988E-C0F11F5BA292}" destId="{B5432FF2-BC96-4C28-9C38-A7180F195E94}" srcOrd="0" destOrd="0" presId="urn:microsoft.com/office/officeart/2005/8/layout/lProcess2"/>
    <dgm:cxn modelId="{09C01EDB-2CB0-40E3-A642-107D26958466}" type="presParOf" srcId="{6A829336-7667-4CAB-988E-C0F11F5BA292}" destId="{BDE4B050-6CE7-46F5-BB98-3444BE61E5B5}" srcOrd="1" destOrd="0" presId="urn:microsoft.com/office/officeart/2005/8/layout/lProcess2"/>
    <dgm:cxn modelId="{7DE43B7D-DD79-4740-97E6-9E0D3928A1FC}" type="presParOf" srcId="{6A829336-7667-4CAB-988E-C0F11F5BA292}" destId="{8B39D71A-20CE-4512-8E9B-3BBA05ABDED8}" srcOrd="2" destOrd="0" presId="urn:microsoft.com/office/officeart/2005/8/layout/lProcess2"/>
    <dgm:cxn modelId="{461E1D21-349F-4ADF-A272-DBD9396CD6F3}" type="presParOf" srcId="{8B39D71A-20CE-4512-8E9B-3BBA05ABDED8}" destId="{0B29C4EF-964F-4170-8A61-ADC530177794}" srcOrd="0" destOrd="0" presId="urn:microsoft.com/office/officeart/2005/8/layout/lProcess2"/>
    <dgm:cxn modelId="{36D8853D-346E-4E5E-8730-A20529589543}" type="presParOf" srcId="{0B29C4EF-964F-4170-8A61-ADC530177794}" destId="{90A3BB0C-CEDF-4D67-AFE1-1207D4F81567}" srcOrd="0" destOrd="0" presId="urn:microsoft.com/office/officeart/2005/8/layout/lProcess2"/>
    <dgm:cxn modelId="{3CFD3D8D-CDC6-4AC0-B581-C34ADBF06399}" type="presParOf" srcId="{0B29C4EF-964F-4170-8A61-ADC530177794}" destId="{D5C0E09A-EF96-4443-9190-49321861FF96}" srcOrd="1" destOrd="0" presId="urn:microsoft.com/office/officeart/2005/8/layout/lProcess2"/>
    <dgm:cxn modelId="{E8F1EBDF-6B33-44D6-8EDD-99AC5A5CA92A}" type="presParOf" srcId="{0B29C4EF-964F-4170-8A61-ADC530177794}" destId="{33743F5A-679B-428B-B1DB-D33A0B54A9D4}" srcOrd="2" destOrd="0" presId="urn:microsoft.com/office/officeart/2005/8/layout/lProcess2"/>
    <dgm:cxn modelId="{279C6A0D-A747-4387-8662-ACAAAFC5E36B}" type="presParOf" srcId="{60F73A67-F387-474B-A494-0777CAA31D58}" destId="{896496E0-7E0A-4FEC-967E-CE48D2714C4F}" srcOrd="5" destOrd="0" presId="urn:microsoft.com/office/officeart/2005/8/layout/lProcess2"/>
    <dgm:cxn modelId="{53F796B6-4C79-4263-8EB8-F553AA62238E}" type="presParOf" srcId="{60F73A67-F387-474B-A494-0777CAA31D58}" destId="{D814AAE5-E659-42E2-91C2-10C8FB9F7114}" srcOrd="6" destOrd="0" presId="urn:microsoft.com/office/officeart/2005/8/layout/lProcess2"/>
    <dgm:cxn modelId="{773569A0-9870-40DD-A949-F36D50ACB93D}" type="presParOf" srcId="{D814AAE5-E659-42E2-91C2-10C8FB9F7114}" destId="{6A240F85-13D4-4CF1-844E-DA6E037E67F4}" srcOrd="0" destOrd="0" presId="urn:microsoft.com/office/officeart/2005/8/layout/lProcess2"/>
    <dgm:cxn modelId="{9F84E06C-02A7-45C4-A15C-B7577C3C22D2}" type="presParOf" srcId="{D814AAE5-E659-42E2-91C2-10C8FB9F7114}" destId="{F521A569-703A-4473-8F90-0A001C1B8FD4}" srcOrd="1" destOrd="0" presId="urn:microsoft.com/office/officeart/2005/8/layout/lProcess2"/>
    <dgm:cxn modelId="{139F1832-FDDA-4A5B-9118-83B659100246}" type="presParOf" srcId="{D814AAE5-E659-42E2-91C2-10C8FB9F7114}" destId="{44912C0B-B39F-4884-B1DA-5E855EE835B8}" srcOrd="2" destOrd="0" presId="urn:microsoft.com/office/officeart/2005/8/layout/lProcess2"/>
    <dgm:cxn modelId="{0C2A371B-C0D9-45DE-B589-51D81454332B}" type="presParOf" srcId="{44912C0B-B39F-4884-B1DA-5E855EE835B8}" destId="{84D90434-ADFE-4227-8633-8E8EAC4F5FF5}" srcOrd="0" destOrd="0" presId="urn:microsoft.com/office/officeart/2005/8/layout/lProcess2"/>
    <dgm:cxn modelId="{4F94864C-033E-4D1B-A046-6B3BF1E37F35}" type="presParOf" srcId="{84D90434-ADFE-4227-8633-8E8EAC4F5FF5}" destId="{8F1E55BF-32D2-4E6F-9B79-B055A3C810A0}" srcOrd="0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45EF4559-E9A7-44E5-BC30-0F1DF303AB2B}" type="doc">
      <dgm:prSet loTypeId="urn:microsoft.com/office/officeart/2005/8/layout/hierarchy5" loCatId="hierarchy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885D7B5-293A-4C99-A342-5985C1FAE4EC}">
      <dgm:prSet phldrT="[Текст]" custT="1"/>
      <dgm:spPr/>
      <dgm:t>
        <a:bodyPr/>
        <a:lstStyle/>
        <a:p>
          <a:r>
            <a:rPr lang="ru-RU" sz="1400" b="1" dirty="0"/>
            <a:t>ККТ (без ФН)</a:t>
          </a:r>
        </a:p>
      </dgm:t>
    </dgm:pt>
    <dgm:pt modelId="{C1DFF2EB-77A4-42EB-8120-D4BA78137BB2}" type="parTrans" cxnId="{2996C04F-B315-46FB-BA46-AB938F29FA47}">
      <dgm:prSet/>
      <dgm:spPr/>
      <dgm:t>
        <a:bodyPr/>
        <a:lstStyle/>
        <a:p>
          <a:endParaRPr lang="ru-RU"/>
        </a:p>
      </dgm:t>
    </dgm:pt>
    <dgm:pt modelId="{D128DE86-0E2A-4021-81A2-36C43624E74A}" type="sibTrans" cxnId="{2996C04F-B315-46FB-BA46-AB938F29FA47}">
      <dgm:prSet/>
      <dgm:spPr/>
      <dgm:t>
        <a:bodyPr/>
        <a:lstStyle/>
        <a:p>
          <a:endParaRPr lang="ru-RU"/>
        </a:p>
      </dgm:t>
    </dgm:pt>
    <dgm:pt modelId="{55CB8FDF-D037-4B34-99F7-3C1A048C8C1F}">
      <dgm:prSet phldrT="[Текст]"/>
      <dgm:spPr/>
      <dgm:t>
        <a:bodyPr/>
        <a:lstStyle/>
        <a:p>
          <a:r>
            <a:rPr lang="ru-RU" b="1" dirty="0"/>
            <a:t>ФН</a:t>
          </a:r>
        </a:p>
      </dgm:t>
    </dgm:pt>
    <dgm:pt modelId="{F05E119C-7C0B-4917-8176-4365BF0DDF8D}" type="parTrans" cxnId="{1508DFFF-E4C4-4F30-8791-FED29F749B93}">
      <dgm:prSet/>
      <dgm:spPr/>
      <dgm:t>
        <a:bodyPr/>
        <a:lstStyle/>
        <a:p>
          <a:endParaRPr lang="ru-RU"/>
        </a:p>
      </dgm:t>
    </dgm:pt>
    <dgm:pt modelId="{BE243725-65A4-4B3E-8BE3-5F08F71E701C}" type="sibTrans" cxnId="{1508DFFF-E4C4-4F30-8791-FED29F749B93}">
      <dgm:prSet/>
      <dgm:spPr/>
      <dgm:t>
        <a:bodyPr/>
        <a:lstStyle/>
        <a:p>
          <a:endParaRPr lang="ru-RU"/>
        </a:p>
      </dgm:t>
    </dgm:pt>
    <dgm:pt modelId="{4F8C25BF-8BDC-4286-81E1-EFAC6388510A}">
      <dgm:prSet phldrT="[Текст]" custT="1"/>
      <dgm:spPr/>
      <dgm:t>
        <a:bodyPr/>
        <a:lstStyle/>
        <a:p>
          <a:r>
            <a:rPr lang="ru-RU" sz="1400" b="1" dirty="0"/>
            <a:t>Сроком действия не менее </a:t>
          </a:r>
          <a:r>
            <a:rPr lang="ru-RU" sz="1400" b="1" dirty="0">
              <a:solidFill>
                <a:srgbClr val="FFFF00"/>
              </a:solidFill>
            </a:rPr>
            <a:t>13 месяцев</a:t>
          </a:r>
        </a:p>
      </dgm:t>
    </dgm:pt>
    <dgm:pt modelId="{1E2F58ED-303B-4308-9B94-267DE4C06874}" type="parTrans" cxnId="{2852CB40-2BA7-4A15-980D-5276FCA68DA8}">
      <dgm:prSet custT="1"/>
      <dgm:spPr/>
      <dgm:t>
        <a:bodyPr/>
        <a:lstStyle/>
        <a:p>
          <a:endParaRPr lang="ru-RU" sz="1100"/>
        </a:p>
      </dgm:t>
    </dgm:pt>
    <dgm:pt modelId="{A9422882-FBED-4E00-BB0B-33F9831BCB50}" type="sibTrans" cxnId="{2852CB40-2BA7-4A15-980D-5276FCA68DA8}">
      <dgm:prSet/>
      <dgm:spPr/>
      <dgm:t>
        <a:bodyPr/>
        <a:lstStyle/>
        <a:p>
          <a:endParaRPr lang="ru-RU"/>
        </a:p>
      </dgm:t>
    </dgm:pt>
    <dgm:pt modelId="{82C9E92A-7DB2-4086-BF10-22A33AAEEAE5}">
      <dgm:prSet phldrT="[Текст]" custT="1"/>
      <dgm:spPr/>
      <dgm:t>
        <a:bodyPr/>
        <a:lstStyle/>
        <a:p>
          <a:r>
            <a:rPr lang="ru-RU" sz="1400" b="1" dirty="0"/>
            <a:t>Сроком действия не менее </a:t>
          </a:r>
          <a:r>
            <a:rPr lang="ru-RU" sz="1400" b="1" dirty="0">
              <a:solidFill>
                <a:srgbClr val="FFFF00"/>
              </a:solidFill>
            </a:rPr>
            <a:t>36 месяцев</a:t>
          </a:r>
        </a:p>
      </dgm:t>
    </dgm:pt>
    <dgm:pt modelId="{E5A7B41A-2400-4814-9507-8CFA11372C6A}" type="parTrans" cxnId="{92A1149E-4D6D-42A9-A6CA-F6B50F57A1BC}">
      <dgm:prSet custT="1"/>
      <dgm:spPr/>
      <dgm:t>
        <a:bodyPr/>
        <a:lstStyle/>
        <a:p>
          <a:endParaRPr lang="ru-RU" sz="1100"/>
        </a:p>
      </dgm:t>
    </dgm:pt>
    <dgm:pt modelId="{C9779D14-ADF3-4E75-9DEB-94F289A72C95}" type="sibTrans" cxnId="{92A1149E-4D6D-42A9-A6CA-F6B50F57A1BC}">
      <dgm:prSet/>
      <dgm:spPr/>
      <dgm:t>
        <a:bodyPr/>
        <a:lstStyle/>
        <a:p>
          <a:endParaRPr lang="ru-RU"/>
        </a:p>
      </dgm:t>
    </dgm:pt>
    <dgm:pt modelId="{3E36AE06-2DC2-4F6C-99DC-1B0C1A73510D}">
      <dgm:prSet phldrT="[Текст]" custT="1"/>
      <dgm:spPr/>
      <dgm:t>
        <a:bodyPr/>
        <a:lstStyle/>
        <a:p>
          <a:r>
            <a:rPr lang="ru-RU" sz="1400" b="1" dirty="0"/>
            <a:t>Услуги ОФД</a:t>
          </a:r>
        </a:p>
      </dgm:t>
    </dgm:pt>
    <dgm:pt modelId="{B113AC2F-62EE-43CA-89DF-13EE6D4CF263}" type="parTrans" cxnId="{D5616623-28F9-4B10-8A43-FDC7D6C08A91}">
      <dgm:prSet/>
      <dgm:spPr/>
      <dgm:t>
        <a:bodyPr/>
        <a:lstStyle/>
        <a:p>
          <a:endParaRPr lang="ru-RU"/>
        </a:p>
      </dgm:t>
    </dgm:pt>
    <dgm:pt modelId="{66617A33-1A96-4D03-8AF3-E510054459BC}" type="sibTrans" cxnId="{D5616623-28F9-4B10-8A43-FDC7D6C08A91}">
      <dgm:prSet/>
      <dgm:spPr/>
      <dgm:t>
        <a:bodyPr/>
        <a:lstStyle/>
        <a:p>
          <a:endParaRPr lang="ru-RU"/>
        </a:p>
      </dgm:t>
    </dgm:pt>
    <dgm:pt modelId="{E833FDA4-77F7-40B3-93B2-F59B71D5CDBF}">
      <dgm:prSet phldrT="[Текст]" custT="1"/>
      <dgm:spPr>
        <a:solidFill>
          <a:srgbClr val="002060"/>
        </a:solidFill>
      </dgm:spPr>
      <dgm:t>
        <a:bodyPr/>
        <a:lstStyle/>
        <a:p>
          <a:r>
            <a:rPr lang="ru-RU" sz="1400" b="1" dirty="0"/>
            <a:t>Не требуются  в автономном режиме</a:t>
          </a:r>
        </a:p>
      </dgm:t>
    </dgm:pt>
    <dgm:pt modelId="{A4668FD6-5025-481A-8A04-61281D1CD0DB}" type="parTrans" cxnId="{DF86F414-4C94-4931-8735-C2F6F5F22DF7}">
      <dgm:prSet custT="1"/>
      <dgm:spPr/>
      <dgm:t>
        <a:bodyPr/>
        <a:lstStyle/>
        <a:p>
          <a:endParaRPr lang="ru-RU" sz="1100"/>
        </a:p>
      </dgm:t>
    </dgm:pt>
    <dgm:pt modelId="{281E9549-1203-4859-89B0-686083C9D114}" type="sibTrans" cxnId="{DF86F414-4C94-4931-8735-C2F6F5F22DF7}">
      <dgm:prSet/>
      <dgm:spPr/>
      <dgm:t>
        <a:bodyPr/>
        <a:lstStyle/>
        <a:p>
          <a:endParaRPr lang="ru-RU"/>
        </a:p>
      </dgm:t>
    </dgm:pt>
    <dgm:pt modelId="{376DB051-4E8F-423E-A717-469A352EA22C}">
      <dgm:prSet phldrT="[Текст]" custT="1"/>
      <dgm:spPr/>
      <dgm:t>
        <a:bodyPr/>
        <a:lstStyle/>
        <a:p>
          <a:r>
            <a:rPr lang="ru-RU" sz="1600" dirty="0"/>
            <a:t>Однократные</a:t>
          </a:r>
        </a:p>
      </dgm:t>
    </dgm:pt>
    <dgm:pt modelId="{15F47274-2ACA-48DF-BC34-1BF20A520150}" type="parTrans" cxnId="{401EEBED-964B-4188-B271-495EB5303657}">
      <dgm:prSet/>
      <dgm:spPr/>
      <dgm:t>
        <a:bodyPr/>
        <a:lstStyle/>
        <a:p>
          <a:endParaRPr lang="ru-RU"/>
        </a:p>
      </dgm:t>
    </dgm:pt>
    <dgm:pt modelId="{FC6F8D7E-3530-45E9-9162-1901AE18E538}" type="sibTrans" cxnId="{401EEBED-964B-4188-B271-495EB5303657}">
      <dgm:prSet/>
      <dgm:spPr/>
      <dgm:t>
        <a:bodyPr/>
        <a:lstStyle/>
        <a:p>
          <a:endParaRPr lang="ru-RU"/>
        </a:p>
      </dgm:t>
    </dgm:pt>
    <dgm:pt modelId="{485483BD-F383-49F5-B0AB-9E93703283D0}">
      <dgm:prSet phldrT="[Текст]" custT="1"/>
      <dgm:spPr/>
      <dgm:t>
        <a:bodyPr/>
        <a:lstStyle/>
        <a:p>
          <a:r>
            <a:rPr lang="ru-RU" sz="1800" dirty="0"/>
            <a:t>Регулярные</a:t>
          </a:r>
        </a:p>
      </dgm:t>
    </dgm:pt>
    <dgm:pt modelId="{528F23EE-B6BD-45B5-ABA5-F9740BF3D968}" type="parTrans" cxnId="{1350AA60-7229-4875-A324-7EEC7ECA8583}">
      <dgm:prSet/>
      <dgm:spPr/>
      <dgm:t>
        <a:bodyPr/>
        <a:lstStyle/>
        <a:p>
          <a:endParaRPr lang="ru-RU"/>
        </a:p>
      </dgm:t>
    </dgm:pt>
    <dgm:pt modelId="{9AE7221F-6C23-4699-BFAF-7BD6BC5A9F10}" type="sibTrans" cxnId="{1350AA60-7229-4875-A324-7EEC7ECA8583}">
      <dgm:prSet/>
      <dgm:spPr/>
      <dgm:t>
        <a:bodyPr/>
        <a:lstStyle/>
        <a:p>
          <a:endParaRPr lang="ru-RU"/>
        </a:p>
      </dgm:t>
    </dgm:pt>
    <dgm:pt modelId="{AFB4D86C-3E5B-4A08-BE2B-EE7B427FED8C}">
      <dgm:prSet phldrT="[Текст]" custT="1"/>
      <dgm:spPr/>
      <dgm:t>
        <a:bodyPr/>
        <a:lstStyle/>
        <a:p>
          <a:r>
            <a:rPr lang="ru-RU" sz="1800" dirty="0"/>
            <a:t>Особенности</a:t>
          </a:r>
        </a:p>
      </dgm:t>
    </dgm:pt>
    <dgm:pt modelId="{F2F3E5F2-FCE2-4107-8655-40589B3ADFB0}" type="parTrans" cxnId="{6F7B1A39-57A8-4D8B-891E-097494EE6AFF}">
      <dgm:prSet/>
      <dgm:spPr/>
      <dgm:t>
        <a:bodyPr/>
        <a:lstStyle/>
        <a:p>
          <a:endParaRPr lang="ru-RU"/>
        </a:p>
      </dgm:t>
    </dgm:pt>
    <dgm:pt modelId="{B2BC858B-89B0-4556-94C8-66193171D1B8}" type="sibTrans" cxnId="{6F7B1A39-57A8-4D8B-891E-097494EE6AFF}">
      <dgm:prSet/>
      <dgm:spPr/>
      <dgm:t>
        <a:bodyPr/>
        <a:lstStyle/>
        <a:p>
          <a:endParaRPr lang="ru-RU"/>
        </a:p>
      </dgm:t>
    </dgm:pt>
    <dgm:pt modelId="{8EFD8B66-184E-4141-B61B-FFD587B407DF}">
      <dgm:prSet phldrT="[Текст]"/>
      <dgm:spPr/>
      <dgm:t>
        <a:bodyPr/>
        <a:lstStyle/>
        <a:p>
          <a:r>
            <a:rPr lang="ru-RU" b="1" dirty="0"/>
            <a:t>Услуги связи</a:t>
          </a:r>
        </a:p>
      </dgm:t>
    </dgm:pt>
    <dgm:pt modelId="{E5F4676F-12A2-46BA-BF4C-1F855A50C120}" type="parTrans" cxnId="{93AC782D-AA64-4AC9-982B-3665E0A77827}">
      <dgm:prSet/>
      <dgm:spPr/>
      <dgm:t>
        <a:bodyPr/>
        <a:lstStyle/>
        <a:p>
          <a:endParaRPr lang="ru-RU"/>
        </a:p>
      </dgm:t>
    </dgm:pt>
    <dgm:pt modelId="{33C267E9-1C23-4714-8A7F-83C679B92EE6}" type="sibTrans" cxnId="{93AC782D-AA64-4AC9-982B-3665E0A77827}">
      <dgm:prSet/>
      <dgm:spPr/>
      <dgm:t>
        <a:bodyPr/>
        <a:lstStyle/>
        <a:p>
          <a:endParaRPr lang="ru-RU"/>
        </a:p>
      </dgm:t>
    </dgm:pt>
    <dgm:pt modelId="{7C9AE656-FE4C-4C5F-B3B1-02AE70E7B0AC}">
      <dgm:prSet phldrT="[Текст]" custT="1"/>
      <dgm:spPr>
        <a:solidFill>
          <a:srgbClr val="002060"/>
        </a:solidFill>
      </dgm:spPr>
      <dgm:t>
        <a:bodyPr/>
        <a:lstStyle/>
        <a:p>
          <a:r>
            <a:rPr lang="ru-RU" sz="1400" b="1" dirty="0"/>
            <a:t>Не  требуются в автономном режиме</a:t>
          </a:r>
        </a:p>
      </dgm:t>
    </dgm:pt>
    <dgm:pt modelId="{7D74CACB-18BD-4FCD-B59E-1A69A7608C27}" type="parTrans" cxnId="{96EA498D-0DC6-4A35-8EF5-6843A40FF9AE}">
      <dgm:prSet custT="1"/>
      <dgm:spPr/>
      <dgm:t>
        <a:bodyPr/>
        <a:lstStyle/>
        <a:p>
          <a:endParaRPr lang="ru-RU" sz="1100"/>
        </a:p>
      </dgm:t>
    </dgm:pt>
    <dgm:pt modelId="{530F5254-B558-41A3-8228-DE7BF30F1E76}" type="sibTrans" cxnId="{96EA498D-0DC6-4A35-8EF5-6843A40FF9AE}">
      <dgm:prSet/>
      <dgm:spPr/>
      <dgm:t>
        <a:bodyPr/>
        <a:lstStyle/>
        <a:p>
          <a:endParaRPr lang="ru-RU"/>
        </a:p>
      </dgm:t>
    </dgm:pt>
    <dgm:pt modelId="{B4F2715E-A238-435F-8A8C-9623886D1562}">
      <dgm:prSet phldrT="[Текст]"/>
      <dgm:spPr/>
      <dgm:t>
        <a:bodyPr/>
        <a:lstStyle/>
        <a:p>
          <a:r>
            <a:rPr lang="ru-RU" b="1" dirty="0"/>
            <a:t>Услуги ЦТО</a:t>
          </a:r>
        </a:p>
      </dgm:t>
    </dgm:pt>
    <dgm:pt modelId="{648709D5-2727-4240-BEEC-4D66DAE40AAE}" type="parTrans" cxnId="{B201D0C6-1D46-4011-AC8C-9494F09370CF}">
      <dgm:prSet/>
      <dgm:spPr/>
      <dgm:t>
        <a:bodyPr/>
        <a:lstStyle/>
        <a:p>
          <a:endParaRPr lang="ru-RU"/>
        </a:p>
      </dgm:t>
    </dgm:pt>
    <dgm:pt modelId="{285DA7C8-8176-4486-B868-EBD03D7355C7}" type="sibTrans" cxnId="{B201D0C6-1D46-4011-AC8C-9494F09370CF}">
      <dgm:prSet/>
      <dgm:spPr/>
      <dgm:t>
        <a:bodyPr/>
        <a:lstStyle/>
        <a:p>
          <a:endParaRPr lang="ru-RU"/>
        </a:p>
      </dgm:t>
    </dgm:pt>
    <dgm:pt modelId="{EF2E4E09-2A10-4EB9-95B3-345F5584BFDE}">
      <dgm:prSet phldrT="[Текст]" custT="1"/>
      <dgm:spPr>
        <a:solidFill>
          <a:schemeClr val="bg1">
            <a:lumMod val="50000"/>
          </a:schemeClr>
        </a:solidFill>
      </dgm:spPr>
      <dgm:t>
        <a:bodyPr/>
        <a:lstStyle/>
        <a:p>
          <a:r>
            <a:rPr lang="ru-RU" sz="1400" b="1" dirty="0"/>
            <a:t>Не обязательны</a:t>
          </a:r>
        </a:p>
      </dgm:t>
    </dgm:pt>
    <dgm:pt modelId="{EDE509E6-680B-4798-AB4C-E668F78D0C43}" type="parTrans" cxnId="{7F82157F-A5AC-4FA6-8C63-14B38C439BB9}">
      <dgm:prSet custT="1"/>
      <dgm:spPr/>
      <dgm:t>
        <a:bodyPr/>
        <a:lstStyle/>
        <a:p>
          <a:endParaRPr lang="ru-RU" sz="1100"/>
        </a:p>
      </dgm:t>
    </dgm:pt>
    <dgm:pt modelId="{FC88E7B5-071D-4AD7-8A6E-40095F95F789}" type="sibTrans" cxnId="{7F82157F-A5AC-4FA6-8C63-14B38C439BB9}">
      <dgm:prSet/>
      <dgm:spPr/>
      <dgm:t>
        <a:bodyPr/>
        <a:lstStyle/>
        <a:p>
          <a:endParaRPr lang="ru-RU"/>
        </a:p>
      </dgm:t>
    </dgm:pt>
    <dgm:pt modelId="{836A9DC9-4A2B-4D8B-9A0C-E4CDE4FD7B73}" type="pres">
      <dgm:prSet presAssocID="{45EF4559-E9A7-44E5-BC30-0F1DF303AB2B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6F7337E-7CFE-4D3E-B47C-A70D9FFC206E}" type="pres">
      <dgm:prSet presAssocID="{45EF4559-E9A7-44E5-BC30-0F1DF303AB2B}" presName="hierFlow" presStyleCnt="0"/>
      <dgm:spPr/>
    </dgm:pt>
    <dgm:pt modelId="{AF681689-D684-49FF-B864-965ED945BAD8}" type="pres">
      <dgm:prSet presAssocID="{45EF4559-E9A7-44E5-BC30-0F1DF303AB2B}" presName="firstBuf" presStyleCnt="0"/>
      <dgm:spPr/>
    </dgm:pt>
    <dgm:pt modelId="{AE77B05C-85B0-4CEC-A0DE-9A3956E7B5B8}" type="pres">
      <dgm:prSet presAssocID="{45EF4559-E9A7-44E5-BC30-0F1DF303AB2B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C560EB75-2CDD-4C75-9959-9803F2DB9227}" type="pres">
      <dgm:prSet presAssocID="{E885D7B5-293A-4C99-A342-5985C1FAE4EC}" presName="Name17" presStyleCnt="0"/>
      <dgm:spPr/>
    </dgm:pt>
    <dgm:pt modelId="{F2A0F9A0-009A-4C23-8CC2-BDE34C7B518B}" type="pres">
      <dgm:prSet presAssocID="{E885D7B5-293A-4C99-A342-5985C1FAE4EC}" presName="level1Shape" presStyleLbl="node0" presStyleIdx="0" presStyleCnt="1" custScaleX="146066" custLinFactNeighborX="-1597" custLinFactNeighborY="-70968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E078C4B-C9A6-4E57-9438-B58C2CF6ECAF}" type="pres">
      <dgm:prSet presAssocID="{E885D7B5-293A-4C99-A342-5985C1FAE4EC}" presName="hierChild2" presStyleCnt="0"/>
      <dgm:spPr/>
    </dgm:pt>
    <dgm:pt modelId="{DD1A7700-8FBE-480F-A23D-293809DA7B06}" type="pres">
      <dgm:prSet presAssocID="{F05E119C-7C0B-4917-8176-4365BF0DDF8D}" presName="Name25" presStyleLbl="parChTrans1D2" presStyleIdx="0" presStyleCnt="4"/>
      <dgm:spPr/>
      <dgm:t>
        <a:bodyPr/>
        <a:lstStyle/>
        <a:p>
          <a:endParaRPr lang="ru-RU"/>
        </a:p>
      </dgm:t>
    </dgm:pt>
    <dgm:pt modelId="{0B2C644B-41CF-4529-A218-E0826C0CF23A}" type="pres">
      <dgm:prSet presAssocID="{F05E119C-7C0B-4917-8176-4365BF0DDF8D}" presName="connTx" presStyleLbl="parChTrans1D2" presStyleIdx="0" presStyleCnt="4"/>
      <dgm:spPr/>
      <dgm:t>
        <a:bodyPr/>
        <a:lstStyle/>
        <a:p>
          <a:endParaRPr lang="ru-RU"/>
        </a:p>
      </dgm:t>
    </dgm:pt>
    <dgm:pt modelId="{D4C1DD6E-EE03-40CD-A5B5-C9F316930F8B}" type="pres">
      <dgm:prSet presAssocID="{55CB8FDF-D037-4B34-99F7-3C1A048C8C1F}" presName="Name30" presStyleCnt="0"/>
      <dgm:spPr/>
    </dgm:pt>
    <dgm:pt modelId="{B6AFAFAD-2B39-4ED7-BF39-67FB91FBF810}" type="pres">
      <dgm:prSet presAssocID="{55CB8FDF-D037-4B34-99F7-3C1A048C8C1F}" presName="level2Shape" presStyleLbl="node2" presStyleIdx="0" presStyleCnt="4" custScaleX="147098" custScaleY="127701" custLinFactNeighborX="30424" custLinFactNeighborY="-9015"/>
      <dgm:spPr/>
      <dgm:t>
        <a:bodyPr/>
        <a:lstStyle/>
        <a:p>
          <a:endParaRPr lang="ru-RU"/>
        </a:p>
      </dgm:t>
    </dgm:pt>
    <dgm:pt modelId="{03A7AE86-F9E5-410B-8FAB-232CE2B0DC88}" type="pres">
      <dgm:prSet presAssocID="{55CB8FDF-D037-4B34-99F7-3C1A048C8C1F}" presName="hierChild3" presStyleCnt="0"/>
      <dgm:spPr/>
    </dgm:pt>
    <dgm:pt modelId="{9D48F9FE-264F-499F-8676-601CB53A3C88}" type="pres">
      <dgm:prSet presAssocID="{1E2F58ED-303B-4308-9B94-267DE4C06874}" presName="Name25" presStyleLbl="parChTrans1D3" presStyleIdx="0" presStyleCnt="5" custScaleX="2000000"/>
      <dgm:spPr/>
      <dgm:t>
        <a:bodyPr/>
        <a:lstStyle/>
        <a:p>
          <a:endParaRPr lang="ru-RU"/>
        </a:p>
      </dgm:t>
    </dgm:pt>
    <dgm:pt modelId="{7E6F1610-7FDF-4138-9B81-43C829F49DC7}" type="pres">
      <dgm:prSet presAssocID="{1E2F58ED-303B-4308-9B94-267DE4C06874}" presName="connTx" presStyleLbl="parChTrans1D3" presStyleIdx="0" presStyleCnt="5"/>
      <dgm:spPr/>
      <dgm:t>
        <a:bodyPr/>
        <a:lstStyle/>
        <a:p>
          <a:endParaRPr lang="ru-RU"/>
        </a:p>
      </dgm:t>
    </dgm:pt>
    <dgm:pt modelId="{A4C35C79-E317-4E8B-8A24-2BEE509FD9BD}" type="pres">
      <dgm:prSet presAssocID="{4F8C25BF-8BDC-4286-81E1-EFAC6388510A}" presName="Name30" presStyleCnt="0"/>
      <dgm:spPr/>
    </dgm:pt>
    <dgm:pt modelId="{D31CC8C7-92CF-4E7C-869F-7F62A115F607}" type="pres">
      <dgm:prSet presAssocID="{4F8C25BF-8BDC-4286-81E1-EFAC6388510A}" presName="level2Shape" presStyleLbl="node3" presStyleIdx="0" presStyleCnt="5" custScaleX="283135" custLinFactNeighborX="73756" custLinFactNeighborY="-9015"/>
      <dgm:spPr/>
      <dgm:t>
        <a:bodyPr/>
        <a:lstStyle/>
        <a:p>
          <a:endParaRPr lang="ru-RU"/>
        </a:p>
      </dgm:t>
    </dgm:pt>
    <dgm:pt modelId="{FAB8EA07-2E18-4503-86B5-D98BE009AA6C}" type="pres">
      <dgm:prSet presAssocID="{4F8C25BF-8BDC-4286-81E1-EFAC6388510A}" presName="hierChild3" presStyleCnt="0"/>
      <dgm:spPr/>
    </dgm:pt>
    <dgm:pt modelId="{B736292F-19FD-45E1-B955-26F55FD90C3F}" type="pres">
      <dgm:prSet presAssocID="{E5A7B41A-2400-4814-9507-8CFA11372C6A}" presName="Name25" presStyleLbl="parChTrans1D3" presStyleIdx="1" presStyleCnt="5" custScaleX="2000000"/>
      <dgm:spPr/>
      <dgm:t>
        <a:bodyPr/>
        <a:lstStyle/>
        <a:p>
          <a:endParaRPr lang="ru-RU"/>
        </a:p>
      </dgm:t>
    </dgm:pt>
    <dgm:pt modelId="{C5788045-892F-4F90-9475-DF4343EB97E7}" type="pres">
      <dgm:prSet presAssocID="{E5A7B41A-2400-4814-9507-8CFA11372C6A}" presName="connTx" presStyleLbl="parChTrans1D3" presStyleIdx="1" presStyleCnt="5"/>
      <dgm:spPr/>
      <dgm:t>
        <a:bodyPr/>
        <a:lstStyle/>
        <a:p>
          <a:endParaRPr lang="ru-RU"/>
        </a:p>
      </dgm:t>
    </dgm:pt>
    <dgm:pt modelId="{DA314C2E-3FCF-4580-AD39-F4E387E6DCAB}" type="pres">
      <dgm:prSet presAssocID="{82C9E92A-7DB2-4086-BF10-22A33AAEEAE5}" presName="Name30" presStyleCnt="0"/>
      <dgm:spPr/>
    </dgm:pt>
    <dgm:pt modelId="{2B1E1F10-4863-4C40-AF3D-C15972200CCF}" type="pres">
      <dgm:prSet presAssocID="{82C9E92A-7DB2-4086-BF10-22A33AAEEAE5}" presName="level2Shape" presStyleLbl="node3" presStyleIdx="1" presStyleCnt="5" custScaleX="283135" custLinFactNeighborX="73756" custLinFactNeighborY="-9015"/>
      <dgm:spPr/>
      <dgm:t>
        <a:bodyPr/>
        <a:lstStyle/>
        <a:p>
          <a:endParaRPr lang="ru-RU"/>
        </a:p>
      </dgm:t>
    </dgm:pt>
    <dgm:pt modelId="{CB8AD25D-F635-4BCF-AB9C-D5A52EE877D0}" type="pres">
      <dgm:prSet presAssocID="{82C9E92A-7DB2-4086-BF10-22A33AAEEAE5}" presName="hierChild3" presStyleCnt="0"/>
      <dgm:spPr/>
    </dgm:pt>
    <dgm:pt modelId="{54FD20A7-CD0F-4E8B-93AA-9FD0CFD61A69}" type="pres">
      <dgm:prSet presAssocID="{B113AC2F-62EE-43CA-89DF-13EE6D4CF263}" presName="Name25" presStyleLbl="parChTrans1D2" presStyleIdx="1" presStyleCnt="4"/>
      <dgm:spPr/>
      <dgm:t>
        <a:bodyPr/>
        <a:lstStyle/>
        <a:p>
          <a:endParaRPr lang="ru-RU"/>
        </a:p>
      </dgm:t>
    </dgm:pt>
    <dgm:pt modelId="{30DCF393-B4C0-413E-BCCC-EABCF6CE5B93}" type="pres">
      <dgm:prSet presAssocID="{B113AC2F-62EE-43CA-89DF-13EE6D4CF263}" presName="connTx" presStyleLbl="parChTrans1D2" presStyleIdx="1" presStyleCnt="4"/>
      <dgm:spPr/>
      <dgm:t>
        <a:bodyPr/>
        <a:lstStyle/>
        <a:p>
          <a:endParaRPr lang="ru-RU"/>
        </a:p>
      </dgm:t>
    </dgm:pt>
    <dgm:pt modelId="{8618A3C1-1701-4363-A397-E65F9C95A20F}" type="pres">
      <dgm:prSet presAssocID="{3E36AE06-2DC2-4F6C-99DC-1B0C1A73510D}" presName="Name30" presStyleCnt="0"/>
      <dgm:spPr/>
    </dgm:pt>
    <dgm:pt modelId="{DD1D5277-BFB8-4904-B106-7D37D0B0A4DD}" type="pres">
      <dgm:prSet presAssocID="{3E36AE06-2DC2-4F6C-99DC-1B0C1A73510D}" presName="level2Shape" presStyleLbl="node2" presStyleIdx="1" presStyleCnt="4" custScaleX="147098" custScaleY="127701" custLinFactNeighborX="31401" custLinFactNeighborY="-10968"/>
      <dgm:spPr/>
      <dgm:t>
        <a:bodyPr/>
        <a:lstStyle/>
        <a:p>
          <a:endParaRPr lang="ru-RU"/>
        </a:p>
      </dgm:t>
    </dgm:pt>
    <dgm:pt modelId="{907E2AD8-BE6A-404B-BE22-0D5E9EEB0318}" type="pres">
      <dgm:prSet presAssocID="{3E36AE06-2DC2-4F6C-99DC-1B0C1A73510D}" presName="hierChild3" presStyleCnt="0"/>
      <dgm:spPr/>
    </dgm:pt>
    <dgm:pt modelId="{60FA5B6C-1AF5-4194-AA16-3A196F152A2D}" type="pres">
      <dgm:prSet presAssocID="{A4668FD6-5025-481A-8A04-61281D1CD0DB}" presName="Name25" presStyleLbl="parChTrans1D3" presStyleIdx="2" presStyleCnt="5" custScaleX="2000000"/>
      <dgm:spPr/>
      <dgm:t>
        <a:bodyPr/>
        <a:lstStyle/>
        <a:p>
          <a:endParaRPr lang="ru-RU"/>
        </a:p>
      </dgm:t>
    </dgm:pt>
    <dgm:pt modelId="{473240DB-6FBB-4E4D-9742-ECF8240FF46A}" type="pres">
      <dgm:prSet presAssocID="{A4668FD6-5025-481A-8A04-61281D1CD0DB}" presName="connTx" presStyleLbl="parChTrans1D3" presStyleIdx="2" presStyleCnt="5"/>
      <dgm:spPr/>
      <dgm:t>
        <a:bodyPr/>
        <a:lstStyle/>
        <a:p>
          <a:endParaRPr lang="ru-RU"/>
        </a:p>
      </dgm:t>
    </dgm:pt>
    <dgm:pt modelId="{4B27A33E-E2AA-4216-94A7-88882C095327}" type="pres">
      <dgm:prSet presAssocID="{E833FDA4-77F7-40B3-93B2-F59B71D5CDBF}" presName="Name30" presStyleCnt="0"/>
      <dgm:spPr/>
    </dgm:pt>
    <dgm:pt modelId="{3BB7AF8A-8EAF-4592-92E3-72DFFBCFA7A1}" type="pres">
      <dgm:prSet presAssocID="{E833FDA4-77F7-40B3-93B2-F59B71D5CDBF}" presName="level2Shape" presStyleLbl="node3" presStyleIdx="2" presStyleCnt="5" custScaleX="283135" custLinFactNeighborX="73756" custLinFactNeighborY="-9015"/>
      <dgm:spPr/>
      <dgm:t>
        <a:bodyPr/>
        <a:lstStyle/>
        <a:p>
          <a:endParaRPr lang="ru-RU"/>
        </a:p>
      </dgm:t>
    </dgm:pt>
    <dgm:pt modelId="{CA7E1ADE-E56F-459F-B23E-5D6BADB34D1A}" type="pres">
      <dgm:prSet presAssocID="{E833FDA4-77F7-40B3-93B2-F59B71D5CDBF}" presName="hierChild3" presStyleCnt="0"/>
      <dgm:spPr/>
    </dgm:pt>
    <dgm:pt modelId="{B2241796-56B2-4E81-B433-56FB7DE83FDE}" type="pres">
      <dgm:prSet presAssocID="{E5F4676F-12A2-46BA-BF4C-1F855A50C120}" presName="Name25" presStyleLbl="parChTrans1D2" presStyleIdx="2" presStyleCnt="4"/>
      <dgm:spPr/>
      <dgm:t>
        <a:bodyPr/>
        <a:lstStyle/>
        <a:p>
          <a:endParaRPr lang="ru-RU"/>
        </a:p>
      </dgm:t>
    </dgm:pt>
    <dgm:pt modelId="{C2BAE4C6-1E56-494A-A2B6-6ADA29DC4796}" type="pres">
      <dgm:prSet presAssocID="{E5F4676F-12A2-46BA-BF4C-1F855A50C120}" presName="connTx" presStyleLbl="parChTrans1D2" presStyleIdx="2" presStyleCnt="4"/>
      <dgm:spPr/>
      <dgm:t>
        <a:bodyPr/>
        <a:lstStyle/>
        <a:p>
          <a:endParaRPr lang="ru-RU"/>
        </a:p>
      </dgm:t>
    </dgm:pt>
    <dgm:pt modelId="{4056189C-9243-492C-B52A-BE4D80C8A064}" type="pres">
      <dgm:prSet presAssocID="{8EFD8B66-184E-4141-B61B-FFD587B407DF}" presName="Name30" presStyleCnt="0"/>
      <dgm:spPr/>
    </dgm:pt>
    <dgm:pt modelId="{7F4A0D37-F41A-4BEC-82CE-C359ABAAC21A}" type="pres">
      <dgm:prSet presAssocID="{8EFD8B66-184E-4141-B61B-FFD587B407DF}" presName="level2Shape" presStyleLbl="node2" presStyleIdx="2" presStyleCnt="4" custScaleX="147098" custScaleY="127701" custLinFactNeighborX="30424" custLinFactNeighborY="-9015"/>
      <dgm:spPr/>
      <dgm:t>
        <a:bodyPr/>
        <a:lstStyle/>
        <a:p>
          <a:endParaRPr lang="ru-RU"/>
        </a:p>
      </dgm:t>
    </dgm:pt>
    <dgm:pt modelId="{22C8C2CD-C5B0-40DE-A834-EFCDB211650E}" type="pres">
      <dgm:prSet presAssocID="{8EFD8B66-184E-4141-B61B-FFD587B407DF}" presName="hierChild3" presStyleCnt="0"/>
      <dgm:spPr/>
    </dgm:pt>
    <dgm:pt modelId="{E96C1B3C-C325-4E05-85A6-46B3F9BD10FE}" type="pres">
      <dgm:prSet presAssocID="{7D74CACB-18BD-4FCD-B59E-1A69A7608C27}" presName="Name25" presStyleLbl="parChTrans1D3" presStyleIdx="3" presStyleCnt="5" custScaleX="2000000"/>
      <dgm:spPr/>
      <dgm:t>
        <a:bodyPr/>
        <a:lstStyle/>
        <a:p>
          <a:endParaRPr lang="ru-RU"/>
        </a:p>
      </dgm:t>
    </dgm:pt>
    <dgm:pt modelId="{3D23AC3D-8DDA-45B2-BF32-9421F37B9DE8}" type="pres">
      <dgm:prSet presAssocID="{7D74CACB-18BD-4FCD-B59E-1A69A7608C27}" presName="connTx" presStyleLbl="parChTrans1D3" presStyleIdx="3" presStyleCnt="5"/>
      <dgm:spPr/>
      <dgm:t>
        <a:bodyPr/>
        <a:lstStyle/>
        <a:p>
          <a:endParaRPr lang="ru-RU"/>
        </a:p>
      </dgm:t>
    </dgm:pt>
    <dgm:pt modelId="{B5F817E0-C28C-4AE8-AF45-2D5690D5E7A1}" type="pres">
      <dgm:prSet presAssocID="{7C9AE656-FE4C-4C5F-B3B1-02AE70E7B0AC}" presName="Name30" presStyleCnt="0"/>
      <dgm:spPr/>
    </dgm:pt>
    <dgm:pt modelId="{889B182E-C894-45B4-807B-50A1AC6B6F08}" type="pres">
      <dgm:prSet presAssocID="{7C9AE656-FE4C-4C5F-B3B1-02AE70E7B0AC}" presName="level2Shape" presStyleLbl="node3" presStyleIdx="3" presStyleCnt="5" custScaleX="283135" custLinFactNeighborX="73756" custLinFactNeighborY="-9015"/>
      <dgm:spPr/>
      <dgm:t>
        <a:bodyPr/>
        <a:lstStyle/>
        <a:p>
          <a:endParaRPr lang="ru-RU"/>
        </a:p>
      </dgm:t>
    </dgm:pt>
    <dgm:pt modelId="{206947D8-AFDD-418C-84A5-ABA4333A0AEF}" type="pres">
      <dgm:prSet presAssocID="{7C9AE656-FE4C-4C5F-B3B1-02AE70E7B0AC}" presName="hierChild3" presStyleCnt="0"/>
      <dgm:spPr/>
    </dgm:pt>
    <dgm:pt modelId="{9991842F-4F27-43E8-9B7E-41E3ED1AF21E}" type="pres">
      <dgm:prSet presAssocID="{648709D5-2727-4240-BEEC-4D66DAE40AAE}" presName="Name25" presStyleLbl="parChTrans1D2" presStyleIdx="3" presStyleCnt="4"/>
      <dgm:spPr/>
      <dgm:t>
        <a:bodyPr/>
        <a:lstStyle/>
        <a:p>
          <a:endParaRPr lang="ru-RU"/>
        </a:p>
      </dgm:t>
    </dgm:pt>
    <dgm:pt modelId="{541AC139-4425-4351-84BB-61295C90BE41}" type="pres">
      <dgm:prSet presAssocID="{648709D5-2727-4240-BEEC-4D66DAE40AAE}" presName="connTx" presStyleLbl="parChTrans1D2" presStyleIdx="3" presStyleCnt="4"/>
      <dgm:spPr/>
      <dgm:t>
        <a:bodyPr/>
        <a:lstStyle/>
        <a:p>
          <a:endParaRPr lang="ru-RU"/>
        </a:p>
      </dgm:t>
    </dgm:pt>
    <dgm:pt modelId="{178F038F-D605-48ED-8729-1536D9C17017}" type="pres">
      <dgm:prSet presAssocID="{B4F2715E-A238-435F-8A8C-9623886D1562}" presName="Name30" presStyleCnt="0"/>
      <dgm:spPr/>
    </dgm:pt>
    <dgm:pt modelId="{61CBAFC4-BEBD-49A0-94A1-21A997DF1281}" type="pres">
      <dgm:prSet presAssocID="{B4F2715E-A238-435F-8A8C-9623886D1562}" presName="level2Shape" presStyleLbl="node2" presStyleIdx="3" presStyleCnt="4" custScaleX="147098" custScaleY="127701" custLinFactNeighborX="30424" custLinFactNeighborY="-9015"/>
      <dgm:spPr/>
      <dgm:t>
        <a:bodyPr/>
        <a:lstStyle/>
        <a:p>
          <a:endParaRPr lang="ru-RU"/>
        </a:p>
      </dgm:t>
    </dgm:pt>
    <dgm:pt modelId="{5038AE6A-6880-43D2-B61B-20DA8103DF30}" type="pres">
      <dgm:prSet presAssocID="{B4F2715E-A238-435F-8A8C-9623886D1562}" presName="hierChild3" presStyleCnt="0"/>
      <dgm:spPr/>
    </dgm:pt>
    <dgm:pt modelId="{E2ADDCF7-03C7-4624-BE3D-9EB21ED7860F}" type="pres">
      <dgm:prSet presAssocID="{EDE509E6-680B-4798-AB4C-E668F78D0C43}" presName="Name25" presStyleLbl="parChTrans1D3" presStyleIdx="4" presStyleCnt="5" custScaleX="2000000"/>
      <dgm:spPr/>
      <dgm:t>
        <a:bodyPr/>
        <a:lstStyle/>
        <a:p>
          <a:endParaRPr lang="ru-RU"/>
        </a:p>
      </dgm:t>
    </dgm:pt>
    <dgm:pt modelId="{054AB7DE-EDA4-41C9-8396-867600FAC49F}" type="pres">
      <dgm:prSet presAssocID="{EDE509E6-680B-4798-AB4C-E668F78D0C43}" presName="connTx" presStyleLbl="parChTrans1D3" presStyleIdx="4" presStyleCnt="5"/>
      <dgm:spPr/>
      <dgm:t>
        <a:bodyPr/>
        <a:lstStyle/>
        <a:p>
          <a:endParaRPr lang="ru-RU"/>
        </a:p>
      </dgm:t>
    </dgm:pt>
    <dgm:pt modelId="{93D6800F-912B-45B7-8FFA-2D85B12104BC}" type="pres">
      <dgm:prSet presAssocID="{EF2E4E09-2A10-4EB9-95B3-345F5584BFDE}" presName="Name30" presStyleCnt="0"/>
      <dgm:spPr/>
    </dgm:pt>
    <dgm:pt modelId="{668F824F-F8F0-469E-9176-1D00EF06EC09}" type="pres">
      <dgm:prSet presAssocID="{EF2E4E09-2A10-4EB9-95B3-345F5584BFDE}" presName="level2Shape" presStyleLbl="node3" presStyleIdx="4" presStyleCnt="5" custScaleX="283135" custLinFactNeighborX="73756" custLinFactNeighborY="-9015"/>
      <dgm:spPr/>
      <dgm:t>
        <a:bodyPr/>
        <a:lstStyle/>
        <a:p>
          <a:endParaRPr lang="ru-RU"/>
        </a:p>
      </dgm:t>
    </dgm:pt>
    <dgm:pt modelId="{DC241BBD-E39E-40A3-A632-024BC95418C8}" type="pres">
      <dgm:prSet presAssocID="{EF2E4E09-2A10-4EB9-95B3-345F5584BFDE}" presName="hierChild3" presStyleCnt="0"/>
      <dgm:spPr/>
    </dgm:pt>
    <dgm:pt modelId="{F4EDEAA1-69BD-44A8-BE8D-59FDB17CD1AE}" type="pres">
      <dgm:prSet presAssocID="{45EF4559-E9A7-44E5-BC30-0F1DF303AB2B}" presName="bgShapesFlow" presStyleCnt="0"/>
      <dgm:spPr/>
    </dgm:pt>
    <dgm:pt modelId="{8B8B6B14-F721-414C-9A38-681F6BDEAACC}" type="pres">
      <dgm:prSet presAssocID="{376DB051-4E8F-423E-A717-469A352EA22C}" presName="rectComp" presStyleCnt="0"/>
      <dgm:spPr/>
    </dgm:pt>
    <dgm:pt modelId="{4DB4DB74-18BB-47C4-9735-C70B0475616A}" type="pres">
      <dgm:prSet presAssocID="{376DB051-4E8F-423E-A717-469A352EA22C}" presName="bgRect" presStyleLbl="bgShp" presStyleIdx="0" presStyleCnt="3" custScaleX="157585"/>
      <dgm:spPr/>
      <dgm:t>
        <a:bodyPr/>
        <a:lstStyle/>
        <a:p>
          <a:endParaRPr lang="ru-RU"/>
        </a:p>
      </dgm:t>
    </dgm:pt>
    <dgm:pt modelId="{91644F8E-0023-4416-8B39-D991957703C1}" type="pres">
      <dgm:prSet presAssocID="{376DB051-4E8F-423E-A717-469A352EA22C}" presName="bgRectTx" presStyleLbl="bgShp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DE27F89-EE40-47B4-B0C3-E1204F62DEF7}" type="pres">
      <dgm:prSet presAssocID="{376DB051-4E8F-423E-A717-469A352EA22C}" presName="spComp" presStyleCnt="0"/>
      <dgm:spPr/>
    </dgm:pt>
    <dgm:pt modelId="{443CD0D7-B5C9-468F-8B8E-1462457CCEB0}" type="pres">
      <dgm:prSet presAssocID="{376DB051-4E8F-423E-A717-469A352EA22C}" presName="hSp" presStyleCnt="0"/>
      <dgm:spPr/>
    </dgm:pt>
    <dgm:pt modelId="{705B577C-0714-4F26-8555-7D10EC2C3E6A}" type="pres">
      <dgm:prSet presAssocID="{485483BD-F383-49F5-B0AB-9E93703283D0}" presName="rectComp" presStyleCnt="0"/>
      <dgm:spPr/>
    </dgm:pt>
    <dgm:pt modelId="{C0174E56-A6A5-494E-8ADA-9A224D51C5AC}" type="pres">
      <dgm:prSet presAssocID="{485483BD-F383-49F5-B0AB-9E93703283D0}" presName="bgRect" presStyleLbl="bgShp" presStyleIdx="1" presStyleCnt="3" custScaleX="155472"/>
      <dgm:spPr/>
      <dgm:t>
        <a:bodyPr/>
        <a:lstStyle/>
        <a:p>
          <a:endParaRPr lang="ru-RU"/>
        </a:p>
      </dgm:t>
    </dgm:pt>
    <dgm:pt modelId="{5AB31F15-BC33-4171-94F1-CAFE332BA26B}" type="pres">
      <dgm:prSet presAssocID="{485483BD-F383-49F5-B0AB-9E93703283D0}" presName="bgRectTx" presStyleLbl="bgShp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8AE3FA7-2DB8-4249-9EE3-2157309EB3AA}" type="pres">
      <dgm:prSet presAssocID="{485483BD-F383-49F5-B0AB-9E93703283D0}" presName="spComp" presStyleCnt="0"/>
      <dgm:spPr/>
    </dgm:pt>
    <dgm:pt modelId="{3E49B200-1A3B-4D81-9BF1-4A0A6249FC8B}" type="pres">
      <dgm:prSet presAssocID="{485483BD-F383-49F5-B0AB-9E93703283D0}" presName="hSp" presStyleCnt="0"/>
      <dgm:spPr/>
    </dgm:pt>
    <dgm:pt modelId="{30D1E7E0-5AF5-4CA9-983C-0E7BDF5BD0B5}" type="pres">
      <dgm:prSet presAssocID="{AFB4D86C-3E5B-4A08-BE2B-EE7B427FED8C}" presName="rectComp" presStyleCnt="0"/>
      <dgm:spPr/>
    </dgm:pt>
    <dgm:pt modelId="{9ABD5D24-52A5-4F58-8E1D-DA676ECE6F1A}" type="pres">
      <dgm:prSet presAssocID="{AFB4D86C-3E5B-4A08-BE2B-EE7B427FED8C}" presName="bgRect" presStyleLbl="bgShp" presStyleIdx="2" presStyleCnt="3" custScaleX="301635"/>
      <dgm:spPr/>
      <dgm:t>
        <a:bodyPr/>
        <a:lstStyle/>
        <a:p>
          <a:endParaRPr lang="ru-RU"/>
        </a:p>
      </dgm:t>
    </dgm:pt>
    <dgm:pt modelId="{60E13AE6-2BC8-4BAC-9F06-72104A68AC43}" type="pres">
      <dgm:prSet presAssocID="{AFB4D86C-3E5B-4A08-BE2B-EE7B427FED8C}" presName="bgRectTx" presStyleLbl="bgShp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3821A20-B29E-495C-8BB6-4381DA7BA22B}" type="presOf" srcId="{82C9E92A-7DB2-4086-BF10-22A33AAEEAE5}" destId="{2B1E1F10-4863-4C40-AF3D-C15972200CCF}" srcOrd="0" destOrd="0" presId="urn:microsoft.com/office/officeart/2005/8/layout/hierarchy5"/>
    <dgm:cxn modelId="{28861775-D29C-4707-811F-647E8009D6B3}" type="presOf" srcId="{B113AC2F-62EE-43CA-89DF-13EE6D4CF263}" destId="{30DCF393-B4C0-413E-BCCC-EABCF6CE5B93}" srcOrd="1" destOrd="0" presId="urn:microsoft.com/office/officeart/2005/8/layout/hierarchy5"/>
    <dgm:cxn modelId="{261FF2EC-46B5-46A0-9758-318F3357BD61}" type="presOf" srcId="{4F8C25BF-8BDC-4286-81E1-EFAC6388510A}" destId="{D31CC8C7-92CF-4E7C-869F-7F62A115F607}" srcOrd="0" destOrd="0" presId="urn:microsoft.com/office/officeart/2005/8/layout/hierarchy5"/>
    <dgm:cxn modelId="{BCD81B7E-3088-4710-9C10-81BD6C59AD0E}" type="presOf" srcId="{3E36AE06-2DC2-4F6C-99DC-1B0C1A73510D}" destId="{DD1D5277-BFB8-4904-B106-7D37D0B0A4DD}" srcOrd="0" destOrd="0" presId="urn:microsoft.com/office/officeart/2005/8/layout/hierarchy5"/>
    <dgm:cxn modelId="{911CFE86-61A5-47A7-911B-BFF9C668DD83}" type="presOf" srcId="{A4668FD6-5025-481A-8A04-61281D1CD0DB}" destId="{60FA5B6C-1AF5-4194-AA16-3A196F152A2D}" srcOrd="0" destOrd="0" presId="urn:microsoft.com/office/officeart/2005/8/layout/hierarchy5"/>
    <dgm:cxn modelId="{B201D0C6-1D46-4011-AC8C-9494F09370CF}" srcId="{E885D7B5-293A-4C99-A342-5985C1FAE4EC}" destId="{B4F2715E-A238-435F-8A8C-9623886D1562}" srcOrd="3" destOrd="0" parTransId="{648709D5-2727-4240-BEEC-4D66DAE40AAE}" sibTransId="{285DA7C8-8176-4486-B868-EBD03D7355C7}"/>
    <dgm:cxn modelId="{96EA498D-0DC6-4A35-8EF5-6843A40FF9AE}" srcId="{8EFD8B66-184E-4141-B61B-FFD587B407DF}" destId="{7C9AE656-FE4C-4C5F-B3B1-02AE70E7B0AC}" srcOrd="0" destOrd="0" parTransId="{7D74CACB-18BD-4FCD-B59E-1A69A7608C27}" sibTransId="{530F5254-B558-41A3-8228-DE7BF30F1E76}"/>
    <dgm:cxn modelId="{1508DFFF-E4C4-4F30-8791-FED29F749B93}" srcId="{E885D7B5-293A-4C99-A342-5985C1FAE4EC}" destId="{55CB8FDF-D037-4B34-99F7-3C1A048C8C1F}" srcOrd="0" destOrd="0" parTransId="{F05E119C-7C0B-4917-8176-4365BF0DDF8D}" sibTransId="{BE243725-65A4-4B3E-8BE3-5F08F71E701C}"/>
    <dgm:cxn modelId="{AD711E15-703B-4D8B-831E-FC02985F03A5}" type="presOf" srcId="{485483BD-F383-49F5-B0AB-9E93703283D0}" destId="{5AB31F15-BC33-4171-94F1-CAFE332BA26B}" srcOrd="1" destOrd="0" presId="urn:microsoft.com/office/officeart/2005/8/layout/hierarchy5"/>
    <dgm:cxn modelId="{7AE54A83-A7D0-41AC-ACED-99C1DF25CE95}" type="presOf" srcId="{B4F2715E-A238-435F-8A8C-9623886D1562}" destId="{61CBAFC4-BEBD-49A0-94A1-21A997DF1281}" srcOrd="0" destOrd="0" presId="urn:microsoft.com/office/officeart/2005/8/layout/hierarchy5"/>
    <dgm:cxn modelId="{2330C6A5-C574-4045-86CC-F313BE491364}" type="presOf" srcId="{648709D5-2727-4240-BEEC-4D66DAE40AAE}" destId="{9991842F-4F27-43E8-9B7E-41E3ED1AF21E}" srcOrd="0" destOrd="0" presId="urn:microsoft.com/office/officeart/2005/8/layout/hierarchy5"/>
    <dgm:cxn modelId="{1350AA60-7229-4875-A324-7EEC7ECA8583}" srcId="{45EF4559-E9A7-44E5-BC30-0F1DF303AB2B}" destId="{485483BD-F383-49F5-B0AB-9E93703283D0}" srcOrd="2" destOrd="0" parTransId="{528F23EE-B6BD-45B5-ABA5-F9740BF3D968}" sibTransId="{9AE7221F-6C23-4699-BFAF-7BD6BC5A9F10}"/>
    <dgm:cxn modelId="{903FBA96-8ADA-4FC9-A1CC-26F09403479F}" type="presOf" srcId="{E833FDA4-77F7-40B3-93B2-F59B71D5CDBF}" destId="{3BB7AF8A-8EAF-4592-92E3-72DFFBCFA7A1}" srcOrd="0" destOrd="0" presId="urn:microsoft.com/office/officeart/2005/8/layout/hierarchy5"/>
    <dgm:cxn modelId="{5BC853EF-21C8-48B3-8FE5-4B6476EE4A7D}" type="presOf" srcId="{7D74CACB-18BD-4FCD-B59E-1A69A7608C27}" destId="{3D23AC3D-8DDA-45B2-BF32-9421F37B9DE8}" srcOrd="1" destOrd="0" presId="urn:microsoft.com/office/officeart/2005/8/layout/hierarchy5"/>
    <dgm:cxn modelId="{36817E67-DF03-4EB5-93F1-0E09B99FF638}" type="presOf" srcId="{1E2F58ED-303B-4308-9B94-267DE4C06874}" destId="{7E6F1610-7FDF-4138-9B81-43C829F49DC7}" srcOrd="1" destOrd="0" presId="urn:microsoft.com/office/officeart/2005/8/layout/hierarchy5"/>
    <dgm:cxn modelId="{DF86F414-4C94-4931-8735-C2F6F5F22DF7}" srcId="{3E36AE06-2DC2-4F6C-99DC-1B0C1A73510D}" destId="{E833FDA4-77F7-40B3-93B2-F59B71D5CDBF}" srcOrd="0" destOrd="0" parTransId="{A4668FD6-5025-481A-8A04-61281D1CD0DB}" sibTransId="{281E9549-1203-4859-89B0-686083C9D114}"/>
    <dgm:cxn modelId="{7B2E575E-58CF-467A-AC62-B15467C07CA1}" type="presOf" srcId="{7D74CACB-18BD-4FCD-B59E-1A69A7608C27}" destId="{E96C1B3C-C325-4E05-85A6-46B3F9BD10FE}" srcOrd="0" destOrd="0" presId="urn:microsoft.com/office/officeart/2005/8/layout/hierarchy5"/>
    <dgm:cxn modelId="{328AD43F-F81C-490D-9523-08A46814C3CF}" type="presOf" srcId="{1E2F58ED-303B-4308-9B94-267DE4C06874}" destId="{9D48F9FE-264F-499F-8676-601CB53A3C88}" srcOrd="0" destOrd="0" presId="urn:microsoft.com/office/officeart/2005/8/layout/hierarchy5"/>
    <dgm:cxn modelId="{275BB595-DAA5-40B3-8131-41C0D7010103}" type="presOf" srcId="{648709D5-2727-4240-BEEC-4D66DAE40AAE}" destId="{541AC139-4425-4351-84BB-61295C90BE41}" srcOrd="1" destOrd="0" presId="urn:microsoft.com/office/officeart/2005/8/layout/hierarchy5"/>
    <dgm:cxn modelId="{D5616623-28F9-4B10-8A43-FDC7D6C08A91}" srcId="{E885D7B5-293A-4C99-A342-5985C1FAE4EC}" destId="{3E36AE06-2DC2-4F6C-99DC-1B0C1A73510D}" srcOrd="1" destOrd="0" parTransId="{B113AC2F-62EE-43CA-89DF-13EE6D4CF263}" sibTransId="{66617A33-1A96-4D03-8AF3-E510054459BC}"/>
    <dgm:cxn modelId="{DAC079D9-46E9-4E2A-AD59-087ED4C91D80}" type="presOf" srcId="{7C9AE656-FE4C-4C5F-B3B1-02AE70E7B0AC}" destId="{889B182E-C894-45B4-807B-50A1AC6B6F08}" srcOrd="0" destOrd="0" presId="urn:microsoft.com/office/officeart/2005/8/layout/hierarchy5"/>
    <dgm:cxn modelId="{7F82157F-A5AC-4FA6-8C63-14B38C439BB9}" srcId="{B4F2715E-A238-435F-8A8C-9623886D1562}" destId="{EF2E4E09-2A10-4EB9-95B3-345F5584BFDE}" srcOrd="0" destOrd="0" parTransId="{EDE509E6-680B-4798-AB4C-E668F78D0C43}" sibTransId="{FC88E7B5-071D-4AD7-8A6E-40095F95F789}"/>
    <dgm:cxn modelId="{F65BF0A5-0F52-42CD-830C-E7BA14B956BF}" type="presOf" srcId="{E5F4676F-12A2-46BA-BF4C-1F855A50C120}" destId="{C2BAE4C6-1E56-494A-A2B6-6ADA29DC4796}" srcOrd="1" destOrd="0" presId="urn:microsoft.com/office/officeart/2005/8/layout/hierarchy5"/>
    <dgm:cxn modelId="{2FDFAF61-160F-46A6-A53F-AB104CCBDA4F}" type="presOf" srcId="{45EF4559-E9A7-44E5-BC30-0F1DF303AB2B}" destId="{836A9DC9-4A2B-4D8B-9A0C-E4CDE4FD7B73}" srcOrd="0" destOrd="0" presId="urn:microsoft.com/office/officeart/2005/8/layout/hierarchy5"/>
    <dgm:cxn modelId="{E73F0FDD-E58C-44FE-8811-EA6A52D38F51}" type="presOf" srcId="{EDE509E6-680B-4798-AB4C-E668F78D0C43}" destId="{054AB7DE-EDA4-41C9-8396-867600FAC49F}" srcOrd="1" destOrd="0" presId="urn:microsoft.com/office/officeart/2005/8/layout/hierarchy5"/>
    <dgm:cxn modelId="{A18CAE9E-5097-4DE6-8856-F4C0709378D8}" type="presOf" srcId="{F05E119C-7C0B-4917-8176-4365BF0DDF8D}" destId="{DD1A7700-8FBE-480F-A23D-293809DA7B06}" srcOrd="0" destOrd="0" presId="urn:microsoft.com/office/officeart/2005/8/layout/hierarchy5"/>
    <dgm:cxn modelId="{401EEBED-964B-4188-B271-495EB5303657}" srcId="{45EF4559-E9A7-44E5-BC30-0F1DF303AB2B}" destId="{376DB051-4E8F-423E-A717-469A352EA22C}" srcOrd="1" destOrd="0" parTransId="{15F47274-2ACA-48DF-BC34-1BF20A520150}" sibTransId="{FC6F8D7E-3530-45E9-9162-1901AE18E538}"/>
    <dgm:cxn modelId="{4D643AD5-B666-4ADA-9942-AE5919B0814E}" type="presOf" srcId="{AFB4D86C-3E5B-4A08-BE2B-EE7B427FED8C}" destId="{9ABD5D24-52A5-4F58-8E1D-DA676ECE6F1A}" srcOrd="0" destOrd="0" presId="urn:microsoft.com/office/officeart/2005/8/layout/hierarchy5"/>
    <dgm:cxn modelId="{35D2AA7A-F897-440F-9B17-06F2DE479C60}" type="presOf" srcId="{EDE509E6-680B-4798-AB4C-E668F78D0C43}" destId="{E2ADDCF7-03C7-4624-BE3D-9EB21ED7860F}" srcOrd="0" destOrd="0" presId="urn:microsoft.com/office/officeart/2005/8/layout/hierarchy5"/>
    <dgm:cxn modelId="{DFB2A534-E5ED-4CF8-A318-B7781C647059}" type="presOf" srcId="{55CB8FDF-D037-4B34-99F7-3C1A048C8C1F}" destId="{B6AFAFAD-2B39-4ED7-BF39-67FB91FBF810}" srcOrd="0" destOrd="0" presId="urn:microsoft.com/office/officeart/2005/8/layout/hierarchy5"/>
    <dgm:cxn modelId="{6F7B1A39-57A8-4D8B-891E-097494EE6AFF}" srcId="{45EF4559-E9A7-44E5-BC30-0F1DF303AB2B}" destId="{AFB4D86C-3E5B-4A08-BE2B-EE7B427FED8C}" srcOrd="3" destOrd="0" parTransId="{F2F3E5F2-FCE2-4107-8655-40589B3ADFB0}" sibTransId="{B2BC858B-89B0-4556-94C8-66193171D1B8}"/>
    <dgm:cxn modelId="{FB5D29AC-0F82-4DB2-B2AE-850F441A023F}" type="presOf" srcId="{EF2E4E09-2A10-4EB9-95B3-345F5584BFDE}" destId="{668F824F-F8F0-469E-9176-1D00EF06EC09}" srcOrd="0" destOrd="0" presId="urn:microsoft.com/office/officeart/2005/8/layout/hierarchy5"/>
    <dgm:cxn modelId="{AA6CA781-CA48-4D14-A336-A3FF709AA57F}" type="presOf" srcId="{E5A7B41A-2400-4814-9507-8CFA11372C6A}" destId="{C5788045-892F-4F90-9475-DF4343EB97E7}" srcOrd="1" destOrd="0" presId="urn:microsoft.com/office/officeart/2005/8/layout/hierarchy5"/>
    <dgm:cxn modelId="{2852CB40-2BA7-4A15-980D-5276FCA68DA8}" srcId="{55CB8FDF-D037-4B34-99F7-3C1A048C8C1F}" destId="{4F8C25BF-8BDC-4286-81E1-EFAC6388510A}" srcOrd="0" destOrd="0" parTransId="{1E2F58ED-303B-4308-9B94-267DE4C06874}" sibTransId="{A9422882-FBED-4E00-BB0B-33F9831BCB50}"/>
    <dgm:cxn modelId="{92A1149E-4D6D-42A9-A6CA-F6B50F57A1BC}" srcId="{55CB8FDF-D037-4B34-99F7-3C1A048C8C1F}" destId="{82C9E92A-7DB2-4086-BF10-22A33AAEEAE5}" srcOrd="1" destOrd="0" parTransId="{E5A7B41A-2400-4814-9507-8CFA11372C6A}" sibTransId="{C9779D14-ADF3-4E75-9DEB-94F289A72C95}"/>
    <dgm:cxn modelId="{9183C8B4-73BA-4F97-9284-5DD98227B04C}" type="presOf" srcId="{E5F4676F-12A2-46BA-BF4C-1F855A50C120}" destId="{B2241796-56B2-4E81-B433-56FB7DE83FDE}" srcOrd="0" destOrd="0" presId="urn:microsoft.com/office/officeart/2005/8/layout/hierarchy5"/>
    <dgm:cxn modelId="{E4BB6190-1C57-42F5-A618-BF42BDC04165}" type="presOf" srcId="{F05E119C-7C0B-4917-8176-4365BF0DDF8D}" destId="{0B2C644B-41CF-4529-A218-E0826C0CF23A}" srcOrd="1" destOrd="0" presId="urn:microsoft.com/office/officeart/2005/8/layout/hierarchy5"/>
    <dgm:cxn modelId="{93AC782D-AA64-4AC9-982B-3665E0A77827}" srcId="{E885D7B5-293A-4C99-A342-5985C1FAE4EC}" destId="{8EFD8B66-184E-4141-B61B-FFD587B407DF}" srcOrd="2" destOrd="0" parTransId="{E5F4676F-12A2-46BA-BF4C-1F855A50C120}" sibTransId="{33C267E9-1C23-4714-8A7F-83C679B92EE6}"/>
    <dgm:cxn modelId="{FA4ECCC2-45BB-4D68-BEC7-5807F3765C1A}" type="presOf" srcId="{E885D7B5-293A-4C99-A342-5985C1FAE4EC}" destId="{F2A0F9A0-009A-4C23-8CC2-BDE34C7B518B}" srcOrd="0" destOrd="0" presId="urn:microsoft.com/office/officeart/2005/8/layout/hierarchy5"/>
    <dgm:cxn modelId="{2CB76DD7-02F0-4629-882F-4BEB8499BBFF}" type="presOf" srcId="{8EFD8B66-184E-4141-B61B-FFD587B407DF}" destId="{7F4A0D37-F41A-4BEC-82CE-C359ABAAC21A}" srcOrd="0" destOrd="0" presId="urn:microsoft.com/office/officeart/2005/8/layout/hierarchy5"/>
    <dgm:cxn modelId="{2996C04F-B315-46FB-BA46-AB938F29FA47}" srcId="{45EF4559-E9A7-44E5-BC30-0F1DF303AB2B}" destId="{E885D7B5-293A-4C99-A342-5985C1FAE4EC}" srcOrd="0" destOrd="0" parTransId="{C1DFF2EB-77A4-42EB-8120-D4BA78137BB2}" sibTransId="{D128DE86-0E2A-4021-81A2-36C43624E74A}"/>
    <dgm:cxn modelId="{1E3BAAC3-0669-4634-A800-43DE15388D41}" type="presOf" srcId="{E5A7B41A-2400-4814-9507-8CFA11372C6A}" destId="{B736292F-19FD-45E1-B955-26F55FD90C3F}" srcOrd="0" destOrd="0" presId="urn:microsoft.com/office/officeart/2005/8/layout/hierarchy5"/>
    <dgm:cxn modelId="{2AE5B919-48E3-4D5C-804C-34FF2B8413F2}" type="presOf" srcId="{376DB051-4E8F-423E-A717-469A352EA22C}" destId="{4DB4DB74-18BB-47C4-9735-C70B0475616A}" srcOrd="0" destOrd="0" presId="urn:microsoft.com/office/officeart/2005/8/layout/hierarchy5"/>
    <dgm:cxn modelId="{AF68E28D-9B2B-425B-950E-A718A4297DF0}" type="presOf" srcId="{485483BD-F383-49F5-B0AB-9E93703283D0}" destId="{C0174E56-A6A5-494E-8ADA-9A224D51C5AC}" srcOrd="0" destOrd="0" presId="urn:microsoft.com/office/officeart/2005/8/layout/hierarchy5"/>
    <dgm:cxn modelId="{0EFFD5D9-9763-4B2F-9E97-A69E9822B32C}" type="presOf" srcId="{B113AC2F-62EE-43CA-89DF-13EE6D4CF263}" destId="{54FD20A7-CD0F-4E8B-93AA-9FD0CFD61A69}" srcOrd="0" destOrd="0" presId="urn:microsoft.com/office/officeart/2005/8/layout/hierarchy5"/>
    <dgm:cxn modelId="{A4663A44-0D71-4BF8-9868-3E97794ACA5C}" type="presOf" srcId="{A4668FD6-5025-481A-8A04-61281D1CD0DB}" destId="{473240DB-6FBB-4E4D-9742-ECF8240FF46A}" srcOrd="1" destOrd="0" presId="urn:microsoft.com/office/officeart/2005/8/layout/hierarchy5"/>
    <dgm:cxn modelId="{E6D5055B-8D70-4AE5-884E-14D7F8F965FB}" type="presOf" srcId="{376DB051-4E8F-423E-A717-469A352EA22C}" destId="{91644F8E-0023-4416-8B39-D991957703C1}" srcOrd="1" destOrd="0" presId="urn:microsoft.com/office/officeart/2005/8/layout/hierarchy5"/>
    <dgm:cxn modelId="{575FE07E-AD69-4901-AAB6-BCB34268DBFC}" type="presOf" srcId="{AFB4D86C-3E5B-4A08-BE2B-EE7B427FED8C}" destId="{60E13AE6-2BC8-4BAC-9F06-72104A68AC43}" srcOrd="1" destOrd="0" presId="urn:microsoft.com/office/officeart/2005/8/layout/hierarchy5"/>
    <dgm:cxn modelId="{EDDF28E9-7E7D-475D-A6F1-985C04342326}" type="presParOf" srcId="{836A9DC9-4A2B-4D8B-9A0C-E4CDE4FD7B73}" destId="{E6F7337E-7CFE-4D3E-B47C-A70D9FFC206E}" srcOrd="0" destOrd="0" presId="urn:microsoft.com/office/officeart/2005/8/layout/hierarchy5"/>
    <dgm:cxn modelId="{7E28EE75-C873-4660-BC96-0A3AFC4C39AB}" type="presParOf" srcId="{E6F7337E-7CFE-4D3E-B47C-A70D9FFC206E}" destId="{AF681689-D684-49FF-B864-965ED945BAD8}" srcOrd="0" destOrd="0" presId="urn:microsoft.com/office/officeart/2005/8/layout/hierarchy5"/>
    <dgm:cxn modelId="{F72FAA9F-9224-474E-8AC7-403924296C3D}" type="presParOf" srcId="{E6F7337E-7CFE-4D3E-B47C-A70D9FFC206E}" destId="{AE77B05C-85B0-4CEC-A0DE-9A3956E7B5B8}" srcOrd="1" destOrd="0" presId="urn:microsoft.com/office/officeart/2005/8/layout/hierarchy5"/>
    <dgm:cxn modelId="{B0133116-8878-44AD-8593-BE923D4FE1AD}" type="presParOf" srcId="{AE77B05C-85B0-4CEC-A0DE-9A3956E7B5B8}" destId="{C560EB75-2CDD-4C75-9959-9803F2DB9227}" srcOrd="0" destOrd="0" presId="urn:microsoft.com/office/officeart/2005/8/layout/hierarchy5"/>
    <dgm:cxn modelId="{90018949-94CF-4603-BA2D-03520A191B2F}" type="presParOf" srcId="{C560EB75-2CDD-4C75-9959-9803F2DB9227}" destId="{F2A0F9A0-009A-4C23-8CC2-BDE34C7B518B}" srcOrd="0" destOrd="0" presId="urn:microsoft.com/office/officeart/2005/8/layout/hierarchy5"/>
    <dgm:cxn modelId="{9BF46558-5A2E-43D1-8E9C-6BF10D1128E5}" type="presParOf" srcId="{C560EB75-2CDD-4C75-9959-9803F2DB9227}" destId="{DE078C4B-C9A6-4E57-9438-B58C2CF6ECAF}" srcOrd="1" destOrd="0" presId="urn:microsoft.com/office/officeart/2005/8/layout/hierarchy5"/>
    <dgm:cxn modelId="{71258F8B-D8BF-45CB-A55D-CFE8A18308C0}" type="presParOf" srcId="{DE078C4B-C9A6-4E57-9438-B58C2CF6ECAF}" destId="{DD1A7700-8FBE-480F-A23D-293809DA7B06}" srcOrd="0" destOrd="0" presId="urn:microsoft.com/office/officeart/2005/8/layout/hierarchy5"/>
    <dgm:cxn modelId="{74965730-09F1-4FF6-8969-7227F6E8104B}" type="presParOf" srcId="{DD1A7700-8FBE-480F-A23D-293809DA7B06}" destId="{0B2C644B-41CF-4529-A218-E0826C0CF23A}" srcOrd="0" destOrd="0" presId="urn:microsoft.com/office/officeart/2005/8/layout/hierarchy5"/>
    <dgm:cxn modelId="{58A00B2B-873C-4485-BD29-8CEAB6281787}" type="presParOf" srcId="{DE078C4B-C9A6-4E57-9438-B58C2CF6ECAF}" destId="{D4C1DD6E-EE03-40CD-A5B5-C9F316930F8B}" srcOrd="1" destOrd="0" presId="urn:microsoft.com/office/officeart/2005/8/layout/hierarchy5"/>
    <dgm:cxn modelId="{C21CA2FC-F4D9-4910-84F2-F4969AACD82C}" type="presParOf" srcId="{D4C1DD6E-EE03-40CD-A5B5-C9F316930F8B}" destId="{B6AFAFAD-2B39-4ED7-BF39-67FB91FBF810}" srcOrd="0" destOrd="0" presId="urn:microsoft.com/office/officeart/2005/8/layout/hierarchy5"/>
    <dgm:cxn modelId="{5EBAE77F-3124-457B-8D52-985B8536A3EE}" type="presParOf" srcId="{D4C1DD6E-EE03-40CD-A5B5-C9F316930F8B}" destId="{03A7AE86-F9E5-410B-8FAB-232CE2B0DC88}" srcOrd="1" destOrd="0" presId="urn:microsoft.com/office/officeart/2005/8/layout/hierarchy5"/>
    <dgm:cxn modelId="{33F9882F-DA49-44FA-8EE0-488BC6E23FFB}" type="presParOf" srcId="{03A7AE86-F9E5-410B-8FAB-232CE2B0DC88}" destId="{9D48F9FE-264F-499F-8676-601CB53A3C88}" srcOrd="0" destOrd="0" presId="urn:microsoft.com/office/officeart/2005/8/layout/hierarchy5"/>
    <dgm:cxn modelId="{CFC867EC-EE67-4AC4-893C-14B4D84453C9}" type="presParOf" srcId="{9D48F9FE-264F-499F-8676-601CB53A3C88}" destId="{7E6F1610-7FDF-4138-9B81-43C829F49DC7}" srcOrd="0" destOrd="0" presId="urn:microsoft.com/office/officeart/2005/8/layout/hierarchy5"/>
    <dgm:cxn modelId="{3C0E2BFE-2445-4C4C-B298-DB1166573B27}" type="presParOf" srcId="{03A7AE86-F9E5-410B-8FAB-232CE2B0DC88}" destId="{A4C35C79-E317-4E8B-8A24-2BEE509FD9BD}" srcOrd="1" destOrd="0" presId="urn:microsoft.com/office/officeart/2005/8/layout/hierarchy5"/>
    <dgm:cxn modelId="{4C2FF588-64A0-4DBF-95DA-E89FA4928893}" type="presParOf" srcId="{A4C35C79-E317-4E8B-8A24-2BEE509FD9BD}" destId="{D31CC8C7-92CF-4E7C-869F-7F62A115F607}" srcOrd="0" destOrd="0" presId="urn:microsoft.com/office/officeart/2005/8/layout/hierarchy5"/>
    <dgm:cxn modelId="{AE02946F-894A-4D1D-8993-F12E60405A95}" type="presParOf" srcId="{A4C35C79-E317-4E8B-8A24-2BEE509FD9BD}" destId="{FAB8EA07-2E18-4503-86B5-D98BE009AA6C}" srcOrd="1" destOrd="0" presId="urn:microsoft.com/office/officeart/2005/8/layout/hierarchy5"/>
    <dgm:cxn modelId="{D0DEF266-08AD-4388-BC99-EA5D6E802971}" type="presParOf" srcId="{03A7AE86-F9E5-410B-8FAB-232CE2B0DC88}" destId="{B736292F-19FD-45E1-B955-26F55FD90C3F}" srcOrd="2" destOrd="0" presId="urn:microsoft.com/office/officeart/2005/8/layout/hierarchy5"/>
    <dgm:cxn modelId="{4EB2DE29-425E-4F0D-A6B9-398EBCB89069}" type="presParOf" srcId="{B736292F-19FD-45E1-B955-26F55FD90C3F}" destId="{C5788045-892F-4F90-9475-DF4343EB97E7}" srcOrd="0" destOrd="0" presId="urn:microsoft.com/office/officeart/2005/8/layout/hierarchy5"/>
    <dgm:cxn modelId="{35313907-B7A3-4382-BF9F-58073918B5F7}" type="presParOf" srcId="{03A7AE86-F9E5-410B-8FAB-232CE2B0DC88}" destId="{DA314C2E-3FCF-4580-AD39-F4E387E6DCAB}" srcOrd="3" destOrd="0" presId="urn:microsoft.com/office/officeart/2005/8/layout/hierarchy5"/>
    <dgm:cxn modelId="{16CBB4CD-2DBE-48DF-9C73-C279A994BB06}" type="presParOf" srcId="{DA314C2E-3FCF-4580-AD39-F4E387E6DCAB}" destId="{2B1E1F10-4863-4C40-AF3D-C15972200CCF}" srcOrd="0" destOrd="0" presId="urn:microsoft.com/office/officeart/2005/8/layout/hierarchy5"/>
    <dgm:cxn modelId="{12AFB260-DA10-470D-9F3F-A8FA62C316E4}" type="presParOf" srcId="{DA314C2E-3FCF-4580-AD39-F4E387E6DCAB}" destId="{CB8AD25D-F635-4BCF-AB9C-D5A52EE877D0}" srcOrd="1" destOrd="0" presId="urn:microsoft.com/office/officeart/2005/8/layout/hierarchy5"/>
    <dgm:cxn modelId="{C230F4CF-8534-4F00-93AB-91348A36ED04}" type="presParOf" srcId="{DE078C4B-C9A6-4E57-9438-B58C2CF6ECAF}" destId="{54FD20A7-CD0F-4E8B-93AA-9FD0CFD61A69}" srcOrd="2" destOrd="0" presId="urn:microsoft.com/office/officeart/2005/8/layout/hierarchy5"/>
    <dgm:cxn modelId="{92FA7EB6-D7F5-49D4-AC0D-DB18084B7651}" type="presParOf" srcId="{54FD20A7-CD0F-4E8B-93AA-9FD0CFD61A69}" destId="{30DCF393-B4C0-413E-BCCC-EABCF6CE5B93}" srcOrd="0" destOrd="0" presId="urn:microsoft.com/office/officeart/2005/8/layout/hierarchy5"/>
    <dgm:cxn modelId="{A7624DBF-7213-4F4F-9322-D9EB38F19E2E}" type="presParOf" srcId="{DE078C4B-C9A6-4E57-9438-B58C2CF6ECAF}" destId="{8618A3C1-1701-4363-A397-E65F9C95A20F}" srcOrd="3" destOrd="0" presId="urn:microsoft.com/office/officeart/2005/8/layout/hierarchy5"/>
    <dgm:cxn modelId="{60F99D23-2D0C-4049-A34B-43BCF92059F4}" type="presParOf" srcId="{8618A3C1-1701-4363-A397-E65F9C95A20F}" destId="{DD1D5277-BFB8-4904-B106-7D37D0B0A4DD}" srcOrd="0" destOrd="0" presId="urn:microsoft.com/office/officeart/2005/8/layout/hierarchy5"/>
    <dgm:cxn modelId="{7A0CCBEC-E897-4024-AF55-BA67B283F3F0}" type="presParOf" srcId="{8618A3C1-1701-4363-A397-E65F9C95A20F}" destId="{907E2AD8-BE6A-404B-BE22-0D5E9EEB0318}" srcOrd="1" destOrd="0" presId="urn:microsoft.com/office/officeart/2005/8/layout/hierarchy5"/>
    <dgm:cxn modelId="{50A39609-41B5-4561-97B8-EE841E79670C}" type="presParOf" srcId="{907E2AD8-BE6A-404B-BE22-0D5E9EEB0318}" destId="{60FA5B6C-1AF5-4194-AA16-3A196F152A2D}" srcOrd="0" destOrd="0" presId="urn:microsoft.com/office/officeart/2005/8/layout/hierarchy5"/>
    <dgm:cxn modelId="{8CF5D19E-EF97-41C6-B78B-D5E4B828336F}" type="presParOf" srcId="{60FA5B6C-1AF5-4194-AA16-3A196F152A2D}" destId="{473240DB-6FBB-4E4D-9742-ECF8240FF46A}" srcOrd="0" destOrd="0" presId="urn:microsoft.com/office/officeart/2005/8/layout/hierarchy5"/>
    <dgm:cxn modelId="{20A42F7A-A162-4D5B-82A3-6E5F59BD7F87}" type="presParOf" srcId="{907E2AD8-BE6A-404B-BE22-0D5E9EEB0318}" destId="{4B27A33E-E2AA-4216-94A7-88882C095327}" srcOrd="1" destOrd="0" presId="urn:microsoft.com/office/officeart/2005/8/layout/hierarchy5"/>
    <dgm:cxn modelId="{B819B576-3AE0-4687-B488-23139B1C22EF}" type="presParOf" srcId="{4B27A33E-E2AA-4216-94A7-88882C095327}" destId="{3BB7AF8A-8EAF-4592-92E3-72DFFBCFA7A1}" srcOrd="0" destOrd="0" presId="urn:microsoft.com/office/officeart/2005/8/layout/hierarchy5"/>
    <dgm:cxn modelId="{FEAF4183-277E-436A-9FCE-7A968A4E9923}" type="presParOf" srcId="{4B27A33E-E2AA-4216-94A7-88882C095327}" destId="{CA7E1ADE-E56F-459F-B23E-5D6BADB34D1A}" srcOrd="1" destOrd="0" presId="urn:microsoft.com/office/officeart/2005/8/layout/hierarchy5"/>
    <dgm:cxn modelId="{FD3C73CE-BA63-4C2E-91F4-527483CC0199}" type="presParOf" srcId="{DE078C4B-C9A6-4E57-9438-B58C2CF6ECAF}" destId="{B2241796-56B2-4E81-B433-56FB7DE83FDE}" srcOrd="4" destOrd="0" presId="urn:microsoft.com/office/officeart/2005/8/layout/hierarchy5"/>
    <dgm:cxn modelId="{3F93D920-AD91-4F09-A767-EDA845D90551}" type="presParOf" srcId="{B2241796-56B2-4E81-B433-56FB7DE83FDE}" destId="{C2BAE4C6-1E56-494A-A2B6-6ADA29DC4796}" srcOrd="0" destOrd="0" presId="urn:microsoft.com/office/officeart/2005/8/layout/hierarchy5"/>
    <dgm:cxn modelId="{C50182A7-8631-4E7A-92D8-C4BDA4457C99}" type="presParOf" srcId="{DE078C4B-C9A6-4E57-9438-B58C2CF6ECAF}" destId="{4056189C-9243-492C-B52A-BE4D80C8A064}" srcOrd="5" destOrd="0" presId="urn:microsoft.com/office/officeart/2005/8/layout/hierarchy5"/>
    <dgm:cxn modelId="{FCDC5BC7-553F-4FCF-8239-3E8CFFCE40B5}" type="presParOf" srcId="{4056189C-9243-492C-B52A-BE4D80C8A064}" destId="{7F4A0D37-F41A-4BEC-82CE-C359ABAAC21A}" srcOrd="0" destOrd="0" presId="urn:microsoft.com/office/officeart/2005/8/layout/hierarchy5"/>
    <dgm:cxn modelId="{AD805B2E-BE67-4275-A7C5-B106B1F6D508}" type="presParOf" srcId="{4056189C-9243-492C-B52A-BE4D80C8A064}" destId="{22C8C2CD-C5B0-40DE-A834-EFCDB211650E}" srcOrd="1" destOrd="0" presId="urn:microsoft.com/office/officeart/2005/8/layout/hierarchy5"/>
    <dgm:cxn modelId="{BFDEB5E3-9B6D-4107-A13A-E5637FCCCCB7}" type="presParOf" srcId="{22C8C2CD-C5B0-40DE-A834-EFCDB211650E}" destId="{E96C1B3C-C325-4E05-85A6-46B3F9BD10FE}" srcOrd="0" destOrd="0" presId="urn:microsoft.com/office/officeart/2005/8/layout/hierarchy5"/>
    <dgm:cxn modelId="{E97A84BC-6E93-46F8-80AC-EE549C197CB6}" type="presParOf" srcId="{E96C1B3C-C325-4E05-85A6-46B3F9BD10FE}" destId="{3D23AC3D-8DDA-45B2-BF32-9421F37B9DE8}" srcOrd="0" destOrd="0" presId="urn:microsoft.com/office/officeart/2005/8/layout/hierarchy5"/>
    <dgm:cxn modelId="{EE0BA79F-5370-4620-A731-F2C413D84C7F}" type="presParOf" srcId="{22C8C2CD-C5B0-40DE-A834-EFCDB211650E}" destId="{B5F817E0-C28C-4AE8-AF45-2D5690D5E7A1}" srcOrd="1" destOrd="0" presId="urn:microsoft.com/office/officeart/2005/8/layout/hierarchy5"/>
    <dgm:cxn modelId="{4178A230-0DB0-42D2-BC3D-5892834CC2C8}" type="presParOf" srcId="{B5F817E0-C28C-4AE8-AF45-2D5690D5E7A1}" destId="{889B182E-C894-45B4-807B-50A1AC6B6F08}" srcOrd="0" destOrd="0" presId="urn:microsoft.com/office/officeart/2005/8/layout/hierarchy5"/>
    <dgm:cxn modelId="{7FF94096-3982-4500-B1C7-31974249692F}" type="presParOf" srcId="{B5F817E0-C28C-4AE8-AF45-2D5690D5E7A1}" destId="{206947D8-AFDD-418C-84A5-ABA4333A0AEF}" srcOrd="1" destOrd="0" presId="urn:microsoft.com/office/officeart/2005/8/layout/hierarchy5"/>
    <dgm:cxn modelId="{ADF5B949-AADA-4656-B083-98382BF33857}" type="presParOf" srcId="{DE078C4B-C9A6-4E57-9438-B58C2CF6ECAF}" destId="{9991842F-4F27-43E8-9B7E-41E3ED1AF21E}" srcOrd="6" destOrd="0" presId="urn:microsoft.com/office/officeart/2005/8/layout/hierarchy5"/>
    <dgm:cxn modelId="{E96C8B11-D34D-4DB1-A077-37FEA2D8023B}" type="presParOf" srcId="{9991842F-4F27-43E8-9B7E-41E3ED1AF21E}" destId="{541AC139-4425-4351-84BB-61295C90BE41}" srcOrd="0" destOrd="0" presId="urn:microsoft.com/office/officeart/2005/8/layout/hierarchy5"/>
    <dgm:cxn modelId="{F74EF977-687C-4485-80B4-302D5523B690}" type="presParOf" srcId="{DE078C4B-C9A6-4E57-9438-B58C2CF6ECAF}" destId="{178F038F-D605-48ED-8729-1536D9C17017}" srcOrd="7" destOrd="0" presId="urn:microsoft.com/office/officeart/2005/8/layout/hierarchy5"/>
    <dgm:cxn modelId="{BD34308D-B1B8-4498-B836-A27FEE722287}" type="presParOf" srcId="{178F038F-D605-48ED-8729-1536D9C17017}" destId="{61CBAFC4-BEBD-49A0-94A1-21A997DF1281}" srcOrd="0" destOrd="0" presId="urn:microsoft.com/office/officeart/2005/8/layout/hierarchy5"/>
    <dgm:cxn modelId="{C1141809-4661-4964-9F9A-57DC275EA95C}" type="presParOf" srcId="{178F038F-D605-48ED-8729-1536D9C17017}" destId="{5038AE6A-6880-43D2-B61B-20DA8103DF30}" srcOrd="1" destOrd="0" presId="urn:microsoft.com/office/officeart/2005/8/layout/hierarchy5"/>
    <dgm:cxn modelId="{00306BEA-DB85-44BA-85AD-EF3A2DB730E9}" type="presParOf" srcId="{5038AE6A-6880-43D2-B61B-20DA8103DF30}" destId="{E2ADDCF7-03C7-4624-BE3D-9EB21ED7860F}" srcOrd="0" destOrd="0" presId="urn:microsoft.com/office/officeart/2005/8/layout/hierarchy5"/>
    <dgm:cxn modelId="{902C71F7-5CD2-40C5-8E8D-81D2A8C10185}" type="presParOf" srcId="{E2ADDCF7-03C7-4624-BE3D-9EB21ED7860F}" destId="{054AB7DE-EDA4-41C9-8396-867600FAC49F}" srcOrd="0" destOrd="0" presId="urn:microsoft.com/office/officeart/2005/8/layout/hierarchy5"/>
    <dgm:cxn modelId="{B315CC41-6DEC-4195-87E6-872F4349F443}" type="presParOf" srcId="{5038AE6A-6880-43D2-B61B-20DA8103DF30}" destId="{93D6800F-912B-45B7-8FFA-2D85B12104BC}" srcOrd="1" destOrd="0" presId="urn:microsoft.com/office/officeart/2005/8/layout/hierarchy5"/>
    <dgm:cxn modelId="{F2BB3F4F-2D32-4E88-9A6B-CBD63DA96907}" type="presParOf" srcId="{93D6800F-912B-45B7-8FFA-2D85B12104BC}" destId="{668F824F-F8F0-469E-9176-1D00EF06EC09}" srcOrd="0" destOrd="0" presId="urn:microsoft.com/office/officeart/2005/8/layout/hierarchy5"/>
    <dgm:cxn modelId="{39D939CE-C305-444E-B519-D6512BF953DC}" type="presParOf" srcId="{93D6800F-912B-45B7-8FFA-2D85B12104BC}" destId="{DC241BBD-E39E-40A3-A632-024BC95418C8}" srcOrd="1" destOrd="0" presId="urn:microsoft.com/office/officeart/2005/8/layout/hierarchy5"/>
    <dgm:cxn modelId="{88D9387A-3573-4849-8B77-A937E50D25AF}" type="presParOf" srcId="{836A9DC9-4A2B-4D8B-9A0C-E4CDE4FD7B73}" destId="{F4EDEAA1-69BD-44A8-BE8D-59FDB17CD1AE}" srcOrd="1" destOrd="0" presId="urn:microsoft.com/office/officeart/2005/8/layout/hierarchy5"/>
    <dgm:cxn modelId="{8E380BC8-FDFB-400E-9170-C6EC0E97AC0E}" type="presParOf" srcId="{F4EDEAA1-69BD-44A8-BE8D-59FDB17CD1AE}" destId="{8B8B6B14-F721-414C-9A38-681F6BDEAACC}" srcOrd="0" destOrd="0" presId="urn:microsoft.com/office/officeart/2005/8/layout/hierarchy5"/>
    <dgm:cxn modelId="{FCA8677C-8CEE-42E7-B5D5-7DEC02E751BB}" type="presParOf" srcId="{8B8B6B14-F721-414C-9A38-681F6BDEAACC}" destId="{4DB4DB74-18BB-47C4-9735-C70B0475616A}" srcOrd="0" destOrd="0" presId="urn:microsoft.com/office/officeart/2005/8/layout/hierarchy5"/>
    <dgm:cxn modelId="{87C76E01-F419-4F3C-9E78-5E753B7BCF34}" type="presParOf" srcId="{8B8B6B14-F721-414C-9A38-681F6BDEAACC}" destId="{91644F8E-0023-4416-8B39-D991957703C1}" srcOrd="1" destOrd="0" presId="urn:microsoft.com/office/officeart/2005/8/layout/hierarchy5"/>
    <dgm:cxn modelId="{709CCCD2-E1E0-4356-9FA1-4E7E98483D53}" type="presParOf" srcId="{F4EDEAA1-69BD-44A8-BE8D-59FDB17CD1AE}" destId="{2DE27F89-EE40-47B4-B0C3-E1204F62DEF7}" srcOrd="1" destOrd="0" presId="urn:microsoft.com/office/officeart/2005/8/layout/hierarchy5"/>
    <dgm:cxn modelId="{A200EA19-209D-45CA-AB34-DB3E78384CFB}" type="presParOf" srcId="{2DE27F89-EE40-47B4-B0C3-E1204F62DEF7}" destId="{443CD0D7-B5C9-468F-8B8E-1462457CCEB0}" srcOrd="0" destOrd="0" presId="urn:microsoft.com/office/officeart/2005/8/layout/hierarchy5"/>
    <dgm:cxn modelId="{A989A6F1-ABC6-47AA-8B4A-8ACB61E2058E}" type="presParOf" srcId="{F4EDEAA1-69BD-44A8-BE8D-59FDB17CD1AE}" destId="{705B577C-0714-4F26-8555-7D10EC2C3E6A}" srcOrd="2" destOrd="0" presId="urn:microsoft.com/office/officeart/2005/8/layout/hierarchy5"/>
    <dgm:cxn modelId="{404D69AC-AD33-41A8-A801-8EC3CFDDB023}" type="presParOf" srcId="{705B577C-0714-4F26-8555-7D10EC2C3E6A}" destId="{C0174E56-A6A5-494E-8ADA-9A224D51C5AC}" srcOrd="0" destOrd="0" presId="urn:microsoft.com/office/officeart/2005/8/layout/hierarchy5"/>
    <dgm:cxn modelId="{E34B6178-44AC-4579-A4E8-49046BFC8AA2}" type="presParOf" srcId="{705B577C-0714-4F26-8555-7D10EC2C3E6A}" destId="{5AB31F15-BC33-4171-94F1-CAFE332BA26B}" srcOrd="1" destOrd="0" presId="urn:microsoft.com/office/officeart/2005/8/layout/hierarchy5"/>
    <dgm:cxn modelId="{CBB259DC-7728-4413-BB44-A38A0FA904DB}" type="presParOf" srcId="{F4EDEAA1-69BD-44A8-BE8D-59FDB17CD1AE}" destId="{E8AE3FA7-2DB8-4249-9EE3-2157309EB3AA}" srcOrd="3" destOrd="0" presId="urn:microsoft.com/office/officeart/2005/8/layout/hierarchy5"/>
    <dgm:cxn modelId="{FA15472E-F5CD-4C49-958F-97EFE28A7A44}" type="presParOf" srcId="{E8AE3FA7-2DB8-4249-9EE3-2157309EB3AA}" destId="{3E49B200-1A3B-4D81-9BF1-4A0A6249FC8B}" srcOrd="0" destOrd="0" presId="urn:microsoft.com/office/officeart/2005/8/layout/hierarchy5"/>
    <dgm:cxn modelId="{FC5E5E4A-6E5C-415B-BF2A-8EDA1C7AF65A}" type="presParOf" srcId="{F4EDEAA1-69BD-44A8-BE8D-59FDB17CD1AE}" destId="{30D1E7E0-5AF5-4CA9-983C-0E7BDF5BD0B5}" srcOrd="4" destOrd="0" presId="urn:microsoft.com/office/officeart/2005/8/layout/hierarchy5"/>
    <dgm:cxn modelId="{D3C4E675-EF1B-4F1C-BBA1-CDB141BE73A1}" type="presParOf" srcId="{30D1E7E0-5AF5-4CA9-983C-0E7BDF5BD0B5}" destId="{9ABD5D24-52A5-4F58-8E1D-DA676ECE6F1A}" srcOrd="0" destOrd="0" presId="urn:microsoft.com/office/officeart/2005/8/layout/hierarchy5"/>
    <dgm:cxn modelId="{55E0AD47-0835-4E81-8B98-F5271097F7D0}" type="presParOf" srcId="{30D1E7E0-5AF5-4CA9-983C-0E7BDF5BD0B5}" destId="{60E13AE6-2BC8-4BAC-9F06-72104A68AC43}" srcOrd="1" destOrd="0" presId="urn:microsoft.com/office/officeart/2005/8/layout/hierarchy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EE60D46-D2A6-454D-9F17-AC40B592C756}">
      <dsp:nvSpPr>
        <dsp:cNvPr id="0" name=""/>
        <dsp:cNvSpPr/>
      </dsp:nvSpPr>
      <dsp:spPr>
        <a:xfrm>
          <a:off x="601" y="295267"/>
          <a:ext cx="2590283" cy="3108340"/>
        </a:xfrm>
        <a:prstGeom prst="roundRect">
          <a:avLst>
            <a:gd name="adj" fmla="val 5000"/>
          </a:avLst>
        </a:prstGeom>
        <a:solidFill>
          <a:schemeClr val="accent3">
            <a:lumMod val="20000"/>
            <a:lumOff val="80000"/>
          </a:schemeClr>
        </a:solidFill>
        <a:ln w="25400" cap="flat" cmpd="sng" algn="ctr">
          <a:solidFill>
            <a:schemeClr val="accent3"/>
          </a:solidFill>
          <a:prstDash val="solid"/>
        </a:ln>
        <a:effectLst/>
      </dsp:spPr>
      <dsp:style>
        <a:lnRef idx="2">
          <a:schemeClr val="accent3"/>
        </a:lnRef>
        <a:fillRef idx="1">
          <a:schemeClr val="lt1"/>
        </a:fillRef>
        <a:effectRef idx="0">
          <a:schemeClr val="accent3"/>
        </a:effectRef>
        <a:fontRef idx="minor">
          <a:schemeClr val="dk1"/>
        </a:fontRef>
      </dsp:style>
      <dsp:txBody>
        <a:bodyPr spcFirstLastPara="0" vert="horz" wrap="square" lIns="0" tIns="89154" rIns="115570" bIns="0" numCol="1" spcCol="1270" anchor="t" anchorCtr="0">
          <a:noAutofit/>
        </a:bodyPr>
        <a:lstStyle/>
        <a:p>
          <a:pPr lvl="0" algn="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b="1" kern="1200" dirty="0" smtClean="0">
              <a:solidFill>
                <a:schemeClr val="tx1">
                  <a:lumMod val="95000"/>
                  <a:lumOff val="5000"/>
                </a:schemeClr>
              </a:solidFill>
            </a:rPr>
            <a:t>В основе</a:t>
          </a:r>
          <a:endParaRPr lang="ru-RU" sz="2600" b="1" kern="1200" dirty="0">
            <a:solidFill>
              <a:schemeClr val="tx1">
                <a:lumMod val="95000"/>
                <a:lumOff val="5000"/>
              </a:schemeClr>
            </a:solidFill>
          </a:endParaRPr>
        </a:p>
      </dsp:txBody>
      <dsp:txXfrm rot="16200000">
        <a:off x="-1014789" y="1310658"/>
        <a:ext cx="2548839" cy="518056"/>
      </dsp:txXfrm>
    </dsp:sp>
    <dsp:sp modelId="{C873783F-F098-465A-99CB-B83F4BD79F9D}">
      <dsp:nvSpPr>
        <dsp:cNvPr id="0" name=""/>
        <dsp:cNvSpPr/>
      </dsp:nvSpPr>
      <dsp:spPr>
        <a:xfrm>
          <a:off x="518658" y="295267"/>
          <a:ext cx="1929761" cy="3108340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54864" rIns="0" bIns="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solidFill>
                <a:schemeClr val="tx1">
                  <a:lumMod val="95000"/>
                  <a:lumOff val="5000"/>
                </a:schemeClr>
              </a:solidFill>
            </a:rPr>
            <a:t>Электронный чек «в облаке»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600" kern="1200" dirty="0" smtClean="0">
            <a:solidFill>
              <a:schemeClr val="tx1">
                <a:lumMod val="95000"/>
                <a:lumOff val="5000"/>
              </a:schemeClr>
            </a:solidFill>
          </a:endParaRP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solidFill>
                <a:schemeClr val="tx1">
                  <a:lumMod val="95000"/>
                  <a:lumOff val="5000"/>
                </a:schemeClr>
              </a:solidFill>
            </a:rPr>
            <a:t>Невозможность  незаконной корректировки чека</a:t>
          </a:r>
          <a:endParaRPr lang="ru-RU" sz="1600" kern="1200" dirty="0">
            <a:solidFill>
              <a:schemeClr val="tx1">
                <a:lumMod val="95000"/>
                <a:lumOff val="5000"/>
              </a:schemeClr>
            </a:solidFill>
          </a:endParaRPr>
        </a:p>
      </dsp:txBody>
      <dsp:txXfrm>
        <a:off x="518658" y="295267"/>
        <a:ext cx="1929761" cy="3108340"/>
      </dsp:txXfrm>
    </dsp:sp>
    <dsp:sp modelId="{EE5E30B0-30DB-441E-9FC8-4AAC46482AAE}">
      <dsp:nvSpPr>
        <dsp:cNvPr id="0" name=""/>
        <dsp:cNvSpPr/>
      </dsp:nvSpPr>
      <dsp:spPr>
        <a:xfrm>
          <a:off x="2681545" y="295267"/>
          <a:ext cx="2590283" cy="3108340"/>
        </a:xfrm>
        <a:prstGeom prst="roundRect">
          <a:avLst>
            <a:gd name="adj" fmla="val 5000"/>
          </a:avLst>
        </a:prstGeom>
        <a:solidFill>
          <a:schemeClr val="accent6">
            <a:lumMod val="20000"/>
            <a:lumOff val="80000"/>
          </a:schemeClr>
        </a:solidFill>
        <a:ln w="25400" cap="flat" cmpd="sng" algn="ctr">
          <a:solidFill>
            <a:schemeClr val="accent6"/>
          </a:solidFill>
          <a:prstDash val="solid"/>
        </a:ln>
        <a:effectLst/>
      </dsp:spPr>
      <dsp:style>
        <a:lnRef idx="2">
          <a:schemeClr val="accent6"/>
        </a:lnRef>
        <a:fillRef idx="1">
          <a:schemeClr val="lt1"/>
        </a:fillRef>
        <a:effectRef idx="0">
          <a:schemeClr val="accent6"/>
        </a:effectRef>
        <a:fontRef idx="minor">
          <a:schemeClr val="dk1"/>
        </a:fontRef>
      </dsp:style>
      <dsp:txBody>
        <a:bodyPr spcFirstLastPara="0" vert="horz" wrap="square" lIns="0" tIns="89154" rIns="115570" bIns="0" numCol="1" spcCol="1270" anchor="t" anchorCtr="0">
          <a:noAutofit/>
        </a:bodyPr>
        <a:lstStyle/>
        <a:p>
          <a:pPr lvl="0" algn="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b="1" kern="1200" dirty="0" smtClean="0">
              <a:solidFill>
                <a:schemeClr val="tx1">
                  <a:lumMod val="95000"/>
                  <a:lumOff val="5000"/>
                </a:schemeClr>
              </a:solidFill>
            </a:rPr>
            <a:t>Нарушение</a:t>
          </a:r>
          <a:endParaRPr lang="ru-RU" sz="2600" b="1" kern="1200" dirty="0">
            <a:solidFill>
              <a:schemeClr val="tx1">
                <a:lumMod val="95000"/>
                <a:lumOff val="5000"/>
              </a:schemeClr>
            </a:solidFill>
          </a:endParaRPr>
        </a:p>
      </dsp:txBody>
      <dsp:txXfrm rot="16200000">
        <a:off x="1666154" y="1310658"/>
        <a:ext cx="2548839" cy="518056"/>
      </dsp:txXfrm>
    </dsp:sp>
    <dsp:sp modelId="{58D80546-2D39-4158-AC8A-C4910AB43B14}">
      <dsp:nvSpPr>
        <dsp:cNvPr id="0" name=""/>
        <dsp:cNvSpPr/>
      </dsp:nvSpPr>
      <dsp:spPr>
        <a:xfrm rot="5400000">
          <a:off x="2466006" y="2766715"/>
          <a:ext cx="456980" cy="388542"/>
        </a:xfrm>
        <a:prstGeom prst="flowChartExtract">
          <a:avLst/>
        </a:prstGeom>
        <a:gradFill rotWithShape="1">
          <a:gsLst>
            <a:gs pos="0">
              <a:schemeClr val="accent6">
                <a:shade val="51000"/>
                <a:satMod val="130000"/>
              </a:schemeClr>
            </a:gs>
            <a:gs pos="80000">
              <a:schemeClr val="accent6">
                <a:shade val="93000"/>
                <a:satMod val="130000"/>
              </a:schemeClr>
            </a:gs>
            <a:gs pos="100000">
              <a:schemeClr val="accent6"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6">
              <a:shade val="95000"/>
              <a:satMod val="10500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hemeClr val="accent6"/>
        </a:lnRef>
        <a:fillRef idx="3">
          <a:schemeClr val="accent6"/>
        </a:fillRef>
        <a:effectRef idx="2">
          <a:schemeClr val="accent6"/>
        </a:effectRef>
        <a:fontRef idx="minor">
          <a:schemeClr val="lt1"/>
        </a:fontRef>
      </dsp:style>
    </dsp:sp>
    <dsp:sp modelId="{02A41987-0CEB-48C5-B396-4D69CCA55A59}">
      <dsp:nvSpPr>
        <dsp:cNvPr id="0" name=""/>
        <dsp:cNvSpPr/>
      </dsp:nvSpPr>
      <dsp:spPr>
        <a:xfrm>
          <a:off x="3199602" y="295267"/>
          <a:ext cx="1929761" cy="3108340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54864" rIns="0" bIns="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solidFill>
                <a:schemeClr val="tx1">
                  <a:lumMod val="95000"/>
                  <a:lumOff val="5000"/>
                </a:schemeClr>
              </a:solidFill>
            </a:rPr>
            <a:t>Любой покупатель в любой момент может гарантированно проверить легальность чека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600" kern="1200" dirty="0" smtClean="0">
            <a:solidFill>
              <a:schemeClr val="tx1">
                <a:lumMod val="95000"/>
                <a:lumOff val="5000"/>
              </a:schemeClr>
            </a:solidFill>
          </a:endParaRP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solidFill>
                <a:schemeClr val="tx1">
                  <a:lumMod val="95000"/>
                  <a:lumOff val="5000"/>
                </a:schemeClr>
              </a:solidFill>
            </a:rPr>
            <a:t>Жалоба «в один клик»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600" kern="1200" dirty="0" smtClean="0">
            <a:solidFill>
              <a:schemeClr val="tx1">
                <a:lumMod val="95000"/>
                <a:lumOff val="5000"/>
              </a:schemeClr>
            </a:solidFill>
          </a:endParaRP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solidFill>
                <a:schemeClr val="tx1">
                  <a:lumMod val="95000"/>
                  <a:lumOff val="5000"/>
                </a:schemeClr>
              </a:solidFill>
            </a:rPr>
            <a:t>Автоматизированное выявление рисков</a:t>
          </a:r>
          <a:endParaRPr lang="ru-RU" sz="1600" kern="1200" dirty="0">
            <a:solidFill>
              <a:schemeClr val="tx1">
                <a:lumMod val="95000"/>
                <a:lumOff val="5000"/>
              </a:schemeClr>
            </a:solidFill>
          </a:endParaRPr>
        </a:p>
      </dsp:txBody>
      <dsp:txXfrm>
        <a:off x="3199602" y="295267"/>
        <a:ext cx="1929761" cy="3108340"/>
      </dsp:txXfrm>
    </dsp:sp>
    <dsp:sp modelId="{C8C9D7DC-9830-41EF-9F14-6166D72D577A}">
      <dsp:nvSpPr>
        <dsp:cNvPr id="0" name=""/>
        <dsp:cNvSpPr/>
      </dsp:nvSpPr>
      <dsp:spPr>
        <a:xfrm>
          <a:off x="5362489" y="295267"/>
          <a:ext cx="2590283" cy="3108340"/>
        </a:xfrm>
        <a:prstGeom prst="roundRect">
          <a:avLst>
            <a:gd name="adj" fmla="val 5000"/>
          </a:avLst>
        </a:prstGeom>
        <a:solidFill>
          <a:schemeClr val="accent2">
            <a:lumMod val="20000"/>
            <a:lumOff val="80000"/>
          </a:schemeClr>
        </a:solidFill>
        <a:ln w="25400" cap="flat" cmpd="sng" algn="ctr">
          <a:solidFill>
            <a:schemeClr val="accent2"/>
          </a:solidFill>
          <a:prstDash val="solid"/>
        </a:ln>
        <a:effectLst/>
      </dsp:spPr>
      <dsp:style>
        <a:lnRef idx="2">
          <a:schemeClr val="accent2"/>
        </a:lnRef>
        <a:fillRef idx="1">
          <a:schemeClr val="lt1"/>
        </a:fillRef>
        <a:effectRef idx="0">
          <a:schemeClr val="accent2"/>
        </a:effectRef>
        <a:fontRef idx="minor">
          <a:schemeClr val="dk1"/>
        </a:fontRef>
      </dsp:style>
      <dsp:txBody>
        <a:bodyPr spcFirstLastPara="0" vert="horz" wrap="square" lIns="0" tIns="89154" rIns="115570" bIns="0" numCol="1" spcCol="1270" anchor="t" anchorCtr="0">
          <a:noAutofit/>
        </a:bodyPr>
        <a:lstStyle/>
        <a:p>
          <a:pPr lvl="0" algn="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b="1" kern="1200" dirty="0" smtClean="0">
              <a:solidFill>
                <a:schemeClr val="tx1">
                  <a:lumMod val="95000"/>
                  <a:lumOff val="5000"/>
                </a:schemeClr>
              </a:solidFill>
            </a:rPr>
            <a:t>Ответственность</a:t>
          </a:r>
          <a:endParaRPr lang="ru-RU" sz="2600" b="1" kern="1200" dirty="0">
            <a:solidFill>
              <a:schemeClr val="tx1">
                <a:lumMod val="95000"/>
                <a:lumOff val="5000"/>
              </a:schemeClr>
            </a:solidFill>
          </a:endParaRPr>
        </a:p>
      </dsp:txBody>
      <dsp:txXfrm rot="16200000">
        <a:off x="4347098" y="1310658"/>
        <a:ext cx="2548839" cy="518056"/>
      </dsp:txXfrm>
    </dsp:sp>
    <dsp:sp modelId="{D5D2CDDC-ECBD-4E52-B4E7-F3F1E0A180A9}">
      <dsp:nvSpPr>
        <dsp:cNvPr id="0" name=""/>
        <dsp:cNvSpPr/>
      </dsp:nvSpPr>
      <dsp:spPr>
        <a:xfrm rot="5400000">
          <a:off x="5146950" y="2766715"/>
          <a:ext cx="456980" cy="388542"/>
        </a:xfrm>
        <a:prstGeom prst="flowChartExtract">
          <a:avLst/>
        </a:prstGeom>
        <a:gradFill rotWithShape="1">
          <a:gsLst>
            <a:gs pos="0">
              <a:schemeClr val="accent2">
                <a:shade val="51000"/>
                <a:satMod val="130000"/>
              </a:schemeClr>
            </a:gs>
            <a:gs pos="80000">
              <a:schemeClr val="accent2">
                <a:shade val="93000"/>
                <a:satMod val="130000"/>
              </a:schemeClr>
            </a:gs>
            <a:gs pos="100000">
              <a:schemeClr val="accent2"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2">
              <a:shade val="95000"/>
              <a:satMod val="10500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hemeClr val="accent2"/>
        </a:lnRef>
        <a:fillRef idx="3">
          <a:schemeClr val="accent2"/>
        </a:fillRef>
        <a:effectRef idx="2">
          <a:schemeClr val="accent2"/>
        </a:effectRef>
        <a:fontRef idx="minor">
          <a:schemeClr val="lt1"/>
        </a:fontRef>
      </dsp:style>
    </dsp:sp>
    <dsp:sp modelId="{A67A7CF4-593C-404D-8FEB-B0B9085F6A57}">
      <dsp:nvSpPr>
        <dsp:cNvPr id="0" name=""/>
        <dsp:cNvSpPr/>
      </dsp:nvSpPr>
      <dsp:spPr>
        <a:xfrm>
          <a:off x="5880546" y="295267"/>
          <a:ext cx="1929761" cy="3108340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54864" rIns="0" bIns="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solidFill>
                <a:schemeClr val="tx1">
                  <a:lumMod val="95000"/>
                  <a:lumOff val="5000"/>
                </a:schemeClr>
              </a:solidFill>
            </a:rPr>
            <a:t>Упрощенный порядок привлечения (через ЛК, без протокола)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600" kern="1200" dirty="0" smtClean="0">
            <a:solidFill>
              <a:schemeClr val="tx1">
                <a:lumMod val="95000"/>
                <a:lumOff val="5000"/>
              </a:schemeClr>
            </a:solidFill>
          </a:endParaRP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solidFill>
                <a:schemeClr val="tx1">
                  <a:lumMod val="95000"/>
                  <a:lumOff val="5000"/>
                </a:schemeClr>
              </a:solidFill>
            </a:rPr>
            <a:t>Пропорционально сумме неучтенной выручки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600" kern="1200" dirty="0" smtClean="0">
            <a:solidFill>
              <a:schemeClr val="tx1">
                <a:lumMod val="95000"/>
                <a:lumOff val="5000"/>
              </a:schemeClr>
            </a:solidFill>
          </a:endParaRP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solidFill>
                <a:schemeClr val="tx1">
                  <a:lumMod val="95000"/>
                  <a:lumOff val="5000"/>
                </a:schemeClr>
              </a:solidFill>
            </a:rPr>
            <a:t>Приостановление деятельности </a:t>
          </a:r>
          <a:endParaRPr lang="ru-RU" sz="1600" kern="1200" dirty="0">
            <a:solidFill>
              <a:schemeClr val="tx1">
                <a:lumMod val="95000"/>
                <a:lumOff val="5000"/>
              </a:schemeClr>
            </a:solidFill>
          </a:endParaRPr>
        </a:p>
      </dsp:txBody>
      <dsp:txXfrm>
        <a:off x="5880546" y="295267"/>
        <a:ext cx="1929761" cy="310834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40266ED-3B5B-409F-A937-28B5F54CCBEE}">
      <dsp:nvSpPr>
        <dsp:cNvPr id="0" name=""/>
        <dsp:cNvSpPr/>
      </dsp:nvSpPr>
      <dsp:spPr>
        <a:xfrm>
          <a:off x="2454479" y="244760"/>
          <a:ext cx="3163062" cy="3163062"/>
        </a:xfrm>
        <a:prstGeom prst="pie">
          <a:avLst>
            <a:gd name="adj1" fmla="val 16200000"/>
            <a:gd name="adj2" fmla="val 180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t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 smtClean="0"/>
            <a:t>ПОТРЕБИТЕЛЬ</a:t>
          </a:r>
          <a:endParaRPr lang="ru-RU" sz="1200" b="1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200" b="1" kern="1200" dirty="0" smtClean="0"/>
            <a:t>Защита прав потребителей</a:t>
          </a:r>
          <a:endParaRPr lang="ru-RU" sz="1200" b="1" kern="1200" dirty="0"/>
        </a:p>
      </dsp:txBody>
      <dsp:txXfrm>
        <a:off x="4121488" y="915028"/>
        <a:ext cx="1129665" cy="941387"/>
      </dsp:txXfrm>
    </dsp:sp>
    <dsp:sp modelId="{EE2840F6-CDC3-4334-BD8E-B65CDBC370A1}">
      <dsp:nvSpPr>
        <dsp:cNvPr id="0" name=""/>
        <dsp:cNvSpPr/>
      </dsp:nvSpPr>
      <dsp:spPr>
        <a:xfrm>
          <a:off x="2389335" y="357727"/>
          <a:ext cx="3163062" cy="3163062"/>
        </a:xfrm>
        <a:prstGeom prst="pie">
          <a:avLst>
            <a:gd name="adj1" fmla="val 1800000"/>
            <a:gd name="adj2" fmla="val 9000000"/>
          </a:avLst>
        </a:prstGeom>
        <a:solidFill>
          <a:schemeClr val="accent4">
            <a:hueOff val="-2232385"/>
            <a:satOff val="13449"/>
            <a:lumOff val="1078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t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 smtClean="0"/>
            <a:t>БИЗНЕС</a:t>
          </a:r>
          <a:endParaRPr lang="ru-RU" sz="1200" b="1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200" b="1" kern="1200" dirty="0" smtClean="0"/>
            <a:t>Обеспечение интересов граждан и организаций</a:t>
          </a:r>
          <a:endParaRPr lang="ru-RU" sz="1200" b="1" kern="1200" dirty="0"/>
        </a:p>
      </dsp:txBody>
      <dsp:txXfrm>
        <a:off x="3142445" y="2409952"/>
        <a:ext cx="1694497" cy="828421"/>
      </dsp:txXfrm>
    </dsp:sp>
    <dsp:sp modelId="{3A57D53A-2587-4F83-83C5-878E0E3C0694}">
      <dsp:nvSpPr>
        <dsp:cNvPr id="0" name=""/>
        <dsp:cNvSpPr/>
      </dsp:nvSpPr>
      <dsp:spPr>
        <a:xfrm>
          <a:off x="2324191" y="244760"/>
          <a:ext cx="3163062" cy="3163062"/>
        </a:xfrm>
        <a:prstGeom prst="pie">
          <a:avLst>
            <a:gd name="adj1" fmla="val 9000000"/>
            <a:gd name="adj2" fmla="val 16200000"/>
          </a:avLst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t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 smtClean="0"/>
            <a:t>ГОСУДАРСТВО</a:t>
          </a:r>
          <a:endParaRPr lang="ru-RU" sz="1200" b="1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200" b="1" kern="1200" dirty="0" smtClean="0"/>
            <a:t>Обеспечение порядка расчетов, полноты учета выручки</a:t>
          </a:r>
          <a:endParaRPr lang="ru-RU" sz="1200" b="1" kern="1200" dirty="0"/>
        </a:p>
      </dsp:txBody>
      <dsp:txXfrm>
        <a:off x="2690579" y="915028"/>
        <a:ext cx="1129665" cy="941387"/>
      </dsp:txXfrm>
    </dsp:sp>
    <dsp:sp modelId="{8F49E2E4-187C-4834-803F-1881EA62B51C}">
      <dsp:nvSpPr>
        <dsp:cNvPr id="0" name=""/>
        <dsp:cNvSpPr/>
      </dsp:nvSpPr>
      <dsp:spPr>
        <a:xfrm>
          <a:off x="2258931" y="48952"/>
          <a:ext cx="3554679" cy="3554679"/>
        </a:xfrm>
        <a:prstGeom prst="circularArrow">
          <a:avLst>
            <a:gd name="adj1" fmla="val 5085"/>
            <a:gd name="adj2" fmla="val 327528"/>
            <a:gd name="adj3" fmla="val 1472472"/>
            <a:gd name="adj4" fmla="val 16199432"/>
            <a:gd name="adj5" fmla="val 5932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B1A076B-CEE5-4D5A-A4F9-87CAF76AD341}">
      <dsp:nvSpPr>
        <dsp:cNvPr id="0" name=""/>
        <dsp:cNvSpPr/>
      </dsp:nvSpPr>
      <dsp:spPr>
        <a:xfrm>
          <a:off x="2193526" y="161718"/>
          <a:ext cx="3554679" cy="3554679"/>
        </a:xfrm>
        <a:prstGeom prst="circularArrow">
          <a:avLst>
            <a:gd name="adj1" fmla="val 5085"/>
            <a:gd name="adj2" fmla="val 327528"/>
            <a:gd name="adj3" fmla="val 8671970"/>
            <a:gd name="adj4" fmla="val 1800502"/>
            <a:gd name="adj5" fmla="val 5932"/>
          </a:avLst>
        </a:prstGeom>
        <a:solidFill>
          <a:schemeClr val="accent4">
            <a:hueOff val="-2232385"/>
            <a:satOff val="13449"/>
            <a:lumOff val="1078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72D497B-7F34-49DD-8C0F-32C481A9F3A7}">
      <dsp:nvSpPr>
        <dsp:cNvPr id="0" name=""/>
        <dsp:cNvSpPr/>
      </dsp:nvSpPr>
      <dsp:spPr>
        <a:xfrm>
          <a:off x="2128121" y="48952"/>
          <a:ext cx="3554679" cy="3554679"/>
        </a:xfrm>
        <a:prstGeom prst="circularArrow">
          <a:avLst>
            <a:gd name="adj1" fmla="val 5085"/>
            <a:gd name="adj2" fmla="val 327528"/>
            <a:gd name="adj3" fmla="val 15873039"/>
            <a:gd name="adj4" fmla="val 9000000"/>
            <a:gd name="adj5" fmla="val 5932"/>
          </a:avLst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FBB7ED1-156A-4DE3-9E6C-C8F80FEAE8E2}">
      <dsp:nvSpPr>
        <dsp:cNvPr id="0" name=""/>
        <dsp:cNvSpPr/>
      </dsp:nvSpPr>
      <dsp:spPr>
        <a:xfrm>
          <a:off x="2309" y="258466"/>
          <a:ext cx="2813999" cy="1125599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6010" tIns="25337" rIns="25337" bIns="25337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/>
            <a:t>Формирование электронного чека</a:t>
          </a:r>
          <a:endParaRPr lang="ru-RU" sz="1900" kern="1200" dirty="0"/>
        </a:p>
      </dsp:txBody>
      <dsp:txXfrm>
        <a:off x="565109" y="258466"/>
        <a:ext cx="1688400" cy="1125599"/>
      </dsp:txXfrm>
    </dsp:sp>
    <dsp:sp modelId="{48D1EA4D-EB9F-4B45-ABDE-3AFA8D163656}">
      <dsp:nvSpPr>
        <dsp:cNvPr id="0" name=""/>
        <dsp:cNvSpPr/>
      </dsp:nvSpPr>
      <dsp:spPr>
        <a:xfrm>
          <a:off x="2534909" y="258466"/>
          <a:ext cx="2813999" cy="1125599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6010" tIns="25337" rIns="25337" bIns="25337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/>
            <a:t>«Онлайн» передача в налоговый орган</a:t>
          </a:r>
          <a:endParaRPr lang="ru-RU" sz="1900" kern="1200" dirty="0"/>
        </a:p>
      </dsp:txBody>
      <dsp:txXfrm>
        <a:off x="3097709" y="258466"/>
        <a:ext cx="1688400" cy="1125599"/>
      </dsp:txXfrm>
    </dsp:sp>
    <dsp:sp modelId="{2F439A2E-F84F-4345-863B-C48164566656}">
      <dsp:nvSpPr>
        <dsp:cNvPr id="0" name=""/>
        <dsp:cNvSpPr/>
      </dsp:nvSpPr>
      <dsp:spPr>
        <a:xfrm>
          <a:off x="5067508" y="258466"/>
          <a:ext cx="2813999" cy="1125599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6010" tIns="25337" rIns="25337" bIns="25337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/>
            <a:t>Выдача / направление чека покупателю</a:t>
          </a:r>
          <a:endParaRPr lang="ru-RU" sz="1900" kern="1200" dirty="0"/>
        </a:p>
      </dsp:txBody>
      <dsp:txXfrm>
        <a:off x="5630308" y="258466"/>
        <a:ext cx="1688400" cy="1125599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5F8BB49-6202-4602-B61B-73BAEA47778A}">
      <dsp:nvSpPr>
        <dsp:cNvPr id="0" name=""/>
        <dsp:cNvSpPr/>
      </dsp:nvSpPr>
      <dsp:spPr>
        <a:xfrm>
          <a:off x="0" y="0"/>
          <a:ext cx="6096000" cy="274937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tint val="4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4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4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/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/>
            <a:t>Законодательство РФ о применении ККТ</a:t>
          </a:r>
          <a:endParaRPr lang="ru-RU" sz="2400" b="1" kern="1200" dirty="0"/>
        </a:p>
      </dsp:txBody>
      <dsp:txXfrm>
        <a:off x="0" y="0"/>
        <a:ext cx="6096000" cy="824812"/>
      </dsp:txXfrm>
    </dsp:sp>
    <dsp:sp modelId="{0D867D8B-4A82-457D-99F7-D37F1718B834}">
      <dsp:nvSpPr>
        <dsp:cNvPr id="0" name=""/>
        <dsp:cNvSpPr/>
      </dsp:nvSpPr>
      <dsp:spPr>
        <a:xfrm>
          <a:off x="609600" y="825618"/>
          <a:ext cx="4876800" cy="82897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0640" tIns="30480" rIns="4064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Федеральный закон 54-ФЗ</a:t>
          </a:r>
          <a:endParaRPr lang="ru-RU" sz="1600" kern="1200" dirty="0"/>
        </a:p>
      </dsp:txBody>
      <dsp:txXfrm>
        <a:off x="633880" y="849898"/>
        <a:ext cx="4828240" cy="780414"/>
      </dsp:txXfrm>
    </dsp:sp>
    <dsp:sp modelId="{A94BB0B7-6EA1-4624-92C6-822F609AC8AD}">
      <dsp:nvSpPr>
        <dsp:cNvPr id="0" name=""/>
        <dsp:cNvSpPr/>
      </dsp:nvSpPr>
      <dsp:spPr>
        <a:xfrm>
          <a:off x="609600" y="1782127"/>
          <a:ext cx="4876800" cy="82897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0640" tIns="30480" rIns="4064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Принятые в соответствии с ним нормативные правовые акты</a:t>
          </a:r>
          <a:endParaRPr lang="ru-RU" sz="1600" kern="1200" dirty="0"/>
        </a:p>
      </dsp:txBody>
      <dsp:txXfrm>
        <a:off x="633880" y="1806407"/>
        <a:ext cx="4828240" cy="780414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70D60B7-EC9E-49EA-B396-924CC76BB74B}">
      <dsp:nvSpPr>
        <dsp:cNvPr id="0" name=""/>
        <dsp:cNvSpPr/>
      </dsp:nvSpPr>
      <dsp:spPr>
        <a:xfrm>
          <a:off x="0" y="155985"/>
          <a:ext cx="8451475" cy="929250"/>
        </a:xfrm>
        <a:prstGeom prst="rect">
          <a:avLst/>
        </a:prstGeom>
        <a:solidFill>
          <a:schemeClr val="accent4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55928" tIns="208280" rIns="655928" bIns="99568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kern="1200" dirty="0" smtClean="0"/>
            <a:t>При осуществлении видов деятельности и оказании услуг, указанных в законе</a:t>
          </a:r>
          <a:endParaRPr lang="ru-RU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kern="1200" dirty="0" smtClean="0"/>
            <a:t>Кредитными организациями в автоматических устройствах для расчетов</a:t>
          </a:r>
          <a:endParaRPr lang="ru-RU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kern="1200" dirty="0" smtClean="0"/>
            <a:t>При расчетах без предъявления ЭСП между организациями и ИП</a:t>
          </a:r>
          <a:endParaRPr lang="ru-RU" sz="1400" kern="1200" dirty="0"/>
        </a:p>
      </dsp:txBody>
      <dsp:txXfrm>
        <a:off x="0" y="155985"/>
        <a:ext cx="8451475" cy="929250"/>
      </dsp:txXfrm>
    </dsp:sp>
    <dsp:sp modelId="{25B6F119-F953-4102-BBDD-8281215E30ED}">
      <dsp:nvSpPr>
        <dsp:cNvPr id="0" name=""/>
        <dsp:cNvSpPr/>
      </dsp:nvSpPr>
      <dsp:spPr>
        <a:xfrm>
          <a:off x="422573" y="8385"/>
          <a:ext cx="5916032" cy="295200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3612" tIns="0" rIns="223612" bIns="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smtClean="0"/>
            <a:t>ККТ не применяется, документ не выдается</a:t>
          </a:r>
          <a:endParaRPr lang="ru-RU" sz="1400" b="1" kern="1200" dirty="0"/>
        </a:p>
      </dsp:txBody>
      <dsp:txXfrm>
        <a:off x="436983" y="22795"/>
        <a:ext cx="5887212" cy="266380"/>
      </dsp:txXfrm>
    </dsp:sp>
    <dsp:sp modelId="{851DFC67-580D-4F5A-B4B9-A020D5749A38}">
      <dsp:nvSpPr>
        <dsp:cNvPr id="0" name=""/>
        <dsp:cNvSpPr/>
      </dsp:nvSpPr>
      <dsp:spPr>
        <a:xfrm>
          <a:off x="0" y="1286835"/>
          <a:ext cx="8451475" cy="1071000"/>
        </a:xfrm>
        <a:prstGeom prst="rect">
          <a:avLst/>
        </a:prstGeom>
        <a:solidFill>
          <a:schemeClr val="accent4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55928" tIns="208280" rIns="655928" bIns="99568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kern="1200" dirty="0" smtClean="0"/>
            <a:t>В отдаленных или труднодоступных местностях (за исключением городов, районных центров, ПГТ) по требованию покупателя выдается документ, подтверждающий расчет – ПП от 15.03.2017 № 296 «Правила выдачи и учета документов, подтверждающих факт осуществления расчетов…»  </a:t>
          </a:r>
          <a:endParaRPr lang="ru-RU" sz="1400" kern="1200" dirty="0"/>
        </a:p>
      </dsp:txBody>
      <dsp:txXfrm>
        <a:off x="0" y="1286835"/>
        <a:ext cx="8451475" cy="1071000"/>
      </dsp:txXfrm>
    </dsp:sp>
    <dsp:sp modelId="{F2A271A6-8A7D-4344-A7CE-79F3C91AEAA8}">
      <dsp:nvSpPr>
        <dsp:cNvPr id="0" name=""/>
        <dsp:cNvSpPr/>
      </dsp:nvSpPr>
      <dsp:spPr>
        <a:xfrm>
          <a:off x="422573" y="1139235"/>
          <a:ext cx="5916032" cy="295200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3612" tIns="0" rIns="223612" bIns="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smtClean="0"/>
            <a:t>ККТ не применяется, но документ выдается </a:t>
          </a:r>
          <a:endParaRPr lang="ru-RU" sz="1400" b="1" kern="1200" dirty="0"/>
        </a:p>
      </dsp:txBody>
      <dsp:txXfrm>
        <a:off x="436983" y="1153645"/>
        <a:ext cx="5887212" cy="266380"/>
      </dsp:txXfrm>
    </dsp:sp>
    <dsp:sp modelId="{591D1FF6-28C5-42C8-B2CF-1CCA9A0BCB83}">
      <dsp:nvSpPr>
        <dsp:cNvPr id="0" name=""/>
        <dsp:cNvSpPr/>
      </dsp:nvSpPr>
      <dsp:spPr>
        <a:xfrm>
          <a:off x="0" y="2559436"/>
          <a:ext cx="8451475" cy="1260000"/>
        </a:xfrm>
        <a:prstGeom prst="rect">
          <a:avLst/>
        </a:prstGeom>
        <a:solidFill>
          <a:schemeClr val="accent4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55928" tIns="208280" rIns="655928" bIns="99568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kern="1200" dirty="0" smtClean="0"/>
            <a:t>В отдаленных от сетей связи местностях ККТ применяется в режиме без передачи фискальных документов – критерий утвержден приказом </a:t>
          </a:r>
          <a:r>
            <a:rPr lang="ru-RU" sz="1400" kern="1200" dirty="0" err="1" smtClean="0"/>
            <a:t>Минкомсвязи</a:t>
          </a:r>
          <a:r>
            <a:rPr lang="ru-RU" sz="1400" kern="1200" dirty="0" smtClean="0"/>
            <a:t> от 05.12.2016 № 616</a:t>
          </a:r>
          <a:endParaRPr lang="ru-RU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kern="1200" dirty="0" smtClean="0"/>
            <a:t>При расчетах с использованием ЭСП в сети Интернет чек (БСО) не печатается, а направляется покупателю в электронной форме</a:t>
          </a:r>
          <a:endParaRPr lang="ru-RU" sz="1400" kern="1200" dirty="0"/>
        </a:p>
      </dsp:txBody>
      <dsp:txXfrm>
        <a:off x="0" y="2559436"/>
        <a:ext cx="8451475" cy="1260000"/>
      </dsp:txXfrm>
    </dsp:sp>
    <dsp:sp modelId="{736CEAA8-520F-4153-A080-E6360A8FDD31}">
      <dsp:nvSpPr>
        <dsp:cNvPr id="0" name=""/>
        <dsp:cNvSpPr/>
      </dsp:nvSpPr>
      <dsp:spPr>
        <a:xfrm>
          <a:off x="422573" y="2411836"/>
          <a:ext cx="5916032" cy="295200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3612" tIns="0" rIns="223612" bIns="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smtClean="0"/>
            <a:t>ККТ применяется, но с ограничениями</a:t>
          </a:r>
          <a:endParaRPr lang="ru-RU" sz="1400" b="1" kern="1200" dirty="0"/>
        </a:p>
      </dsp:txBody>
      <dsp:txXfrm>
        <a:off x="436983" y="2426246"/>
        <a:ext cx="5887212" cy="266380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8BD492F-9B4C-40DA-AAA6-427B7BE8E726}">
      <dsp:nvSpPr>
        <dsp:cNvPr id="0" name=""/>
        <dsp:cNvSpPr/>
      </dsp:nvSpPr>
      <dsp:spPr>
        <a:xfrm>
          <a:off x="0" y="642544"/>
          <a:ext cx="6734175" cy="856726"/>
        </a:xfrm>
        <a:prstGeom prst="notchedRightArrow">
          <a:avLst/>
        </a:prstGeom>
        <a:gradFill rotWithShape="0">
          <a:gsLst>
            <a:gs pos="0">
              <a:schemeClr val="accent3">
                <a:tint val="4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tint val="4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tint val="4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matte">
          <a:bevelT w="14445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/>
      </dsp:style>
    </dsp:sp>
    <dsp:sp modelId="{FD9A49E8-F9B8-4DA5-87B6-708FA4B7CB5F}">
      <dsp:nvSpPr>
        <dsp:cNvPr id="0" name=""/>
        <dsp:cNvSpPr/>
      </dsp:nvSpPr>
      <dsp:spPr>
        <a:xfrm>
          <a:off x="3033" y="0"/>
          <a:ext cx="1458961" cy="85672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b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smtClean="0"/>
            <a:t>Регистрация через сайт</a:t>
          </a:r>
          <a:endParaRPr lang="ru-RU" sz="1600" b="1" kern="1200" dirty="0"/>
        </a:p>
      </dsp:txBody>
      <dsp:txXfrm>
        <a:off x="3033" y="0"/>
        <a:ext cx="1458961" cy="856726"/>
      </dsp:txXfrm>
    </dsp:sp>
    <dsp:sp modelId="{3AF8C5C2-1CF7-4936-8BA8-F5F1EB2F02AE}">
      <dsp:nvSpPr>
        <dsp:cNvPr id="0" name=""/>
        <dsp:cNvSpPr/>
      </dsp:nvSpPr>
      <dsp:spPr>
        <a:xfrm>
          <a:off x="625423" y="963816"/>
          <a:ext cx="214181" cy="214181"/>
        </a:xfrm>
        <a:prstGeom prst="ellipse">
          <a:avLst/>
        </a:prstGeom>
        <a:gradFill rotWithShape="0">
          <a:gsLst>
            <a:gs pos="0">
              <a:schemeClr val="accent3">
                <a:shade val="8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shade val="8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shade val="8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D533B25-1C19-467B-A303-9EF8CCAF2C12}">
      <dsp:nvSpPr>
        <dsp:cNvPr id="0" name=""/>
        <dsp:cNvSpPr/>
      </dsp:nvSpPr>
      <dsp:spPr>
        <a:xfrm>
          <a:off x="1583395" y="161587"/>
          <a:ext cx="1458961" cy="85672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t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/>
            <a:t>Отказ от штрафов</a:t>
          </a:r>
          <a:endParaRPr lang="ru-RU" sz="1600" b="1" kern="1200" dirty="0"/>
        </a:p>
      </dsp:txBody>
      <dsp:txXfrm>
        <a:off x="1583395" y="161587"/>
        <a:ext cx="1458961" cy="856726"/>
      </dsp:txXfrm>
    </dsp:sp>
    <dsp:sp modelId="{793D178E-ADC1-4EA8-B363-722572564521}">
      <dsp:nvSpPr>
        <dsp:cNvPr id="0" name=""/>
        <dsp:cNvSpPr/>
      </dsp:nvSpPr>
      <dsp:spPr>
        <a:xfrm>
          <a:off x="2157333" y="963816"/>
          <a:ext cx="214181" cy="214181"/>
        </a:xfrm>
        <a:prstGeom prst="ellipse">
          <a:avLst/>
        </a:prstGeom>
        <a:gradFill rotWithShape="0">
          <a:gsLst>
            <a:gs pos="0">
              <a:schemeClr val="accent3">
                <a:shade val="80000"/>
                <a:hueOff val="72970"/>
                <a:satOff val="-477"/>
                <a:lumOff val="8185"/>
                <a:alphaOff val="0"/>
                <a:shade val="51000"/>
                <a:satMod val="130000"/>
              </a:schemeClr>
            </a:gs>
            <a:gs pos="80000">
              <a:schemeClr val="accent3">
                <a:shade val="80000"/>
                <a:hueOff val="72970"/>
                <a:satOff val="-477"/>
                <a:lumOff val="8185"/>
                <a:alphaOff val="0"/>
                <a:shade val="93000"/>
                <a:satMod val="130000"/>
              </a:schemeClr>
            </a:gs>
            <a:gs pos="100000">
              <a:schemeClr val="accent3">
                <a:shade val="80000"/>
                <a:hueOff val="72970"/>
                <a:satOff val="-477"/>
                <a:lumOff val="8185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396877F-EB71-4AC5-9987-6052CFB3DC4F}">
      <dsp:nvSpPr>
        <dsp:cNvPr id="0" name=""/>
        <dsp:cNvSpPr/>
      </dsp:nvSpPr>
      <dsp:spPr>
        <a:xfrm>
          <a:off x="3066852" y="0"/>
          <a:ext cx="1458961" cy="85672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b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smtClean="0"/>
            <a:t>Больше срок службы ФН</a:t>
          </a:r>
          <a:endParaRPr lang="ru-RU" sz="1600" b="1" kern="1200" dirty="0"/>
        </a:p>
      </dsp:txBody>
      <dsp:txXfrm>
        <a:off x="3066852" y="0"/>
        <a:ext cx="1458961" cy="856726"/>
      </dsp:txXfrm>
    </dsp:sp>
    <dsp:sp modelId="{B06EB3AE-71B6-4EA3-8BA4-AAE0D13170A7}">
      <dsp:nvSpPr>
        <dsp:cNvPr id="0" name=""/>
        <dsp:cNvSpPr/>
      </dsp:nvSpPr>
      <dsp:spPr>
        <a:xfrm>
          <a:off x="3689242" y="963816"/>
          <a:ext cx="214181" cy="214181"/>
        </a:xfrm>
        <a:prstGeom prst="ellipse">
          <a:avLst/>
        </a:prstGeom>
        <a:gradFill rotWithShape="0">
          <a:gsLst>
            <a:gs pos="0">
              <a:schemeClr val="accent3">
                <a:shade val="80000"/>
                <a:hueOff val="145939"/>
                <a:satOff val="-954"/>
                <a:lumOff val="16369"/>
                <a:alphaOff val="0"/>
                <a:shade val="51000"/>
                <a:satMod val="130000"/>
              </a:schemeClr>
            </a:gs>
            <a:gs pos="80000">
              <a:schemeClr val="accent3">
                <a:shade val="80000"/>
                <a:hueOff val="145939"/>
                <a:satOff val="-954"/>
                <a:lumOff val="16369"/>
                <a:alphaOff val="0"/>
                <a:shade val="93000"/>
                <a:satMod val="130000"/>
              </a:schemeClr>
            </a:gs>
            <a:gs pos="100000">
              <a:schemeClr val="accent3">
                <a:shade val="80000"/>
                <a:hueOff val="145939"/>
                <a:satOff val="-954"/>
                <a:lumOff val="16369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F36852E-3A91-4173-9DC8-6EFA730387D4}">
      <dsp:nvSpPr>
        <dsp:cNvPr id="0" name=""/>
        <dsp:cNvSpPr/>
      </dsp:nvSpPr>
      <dsp:spPr>
        <a:xfrm>
          <a:off x="4677531" y="161587"/>
          <a:ext cx="1458961" cy="85672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t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smtClean="0"/>
            <a:t>Отказ от бремени ЦТО</a:t>
          </a:r>
          <a:endParaRPr lang="ru-RU" sz="1600" b="1" kern="1200" dirty="0"/>
        </a:p>
      </dsp:txBody>
      <dsp:txXfrm>
        <a:off x="4677531" y="161587"/>
        <a:ext cx="1458961" cy="856726"/>
      </dsp:txXfrm>
    </dsp:sp>
    <dsp:sp modelId="{BED5DE60-3F9C-4C64-9EF7-FEEA5B1C1160}">
      <dsp:nvSpPr>
        <dsp:cNvPr id="0" name=""/>
        <dsp:cNvSpPr/>
      </dsp:nvSpPr>
      <dsp:spPr>
        <a:xfrm>
          <a:off x="5221152" y="963816"/>
          <a:ext cx="214181" cy="214181"/>
        </a:xfrm>
        <a:prstGeom prst="ellipse">
          <a:avLst/>
        </a:prstGeom>
        <a:gradFill rotWithShape="0">
          <a:gsLst>
            <a:gs pos="0">
              <a:schemeClr val="accent3">
                <a:shade val="80000"/>
                <a:hueOff val="218909"/>
                <a:satOff val="-1431"/>
                <a:lumOff val="24554"/>
                <a:alphaOff val="0"/>
                <a:shade val="51000"/>
                <a:satMod val="130000"/>
              </a:schemeClr>
            </a:gs>
            <a:gs pos="80000">
              <a:schemeClr val="accent3">
                <a:shade val="80000"/>
                <a:hueOff val="218909"/>
                <a:satOff val="-1431"/>
                <a:lumOff val="24554"/>
                <a:alphaOff val="0"/>
                <a:shade val="93000"/>
                <a:satMod val="130000"/>
              </a:schemeClr>
            </a:gs>
            <a:gs pos="100000">
              <a:schemeClr val="accent3">
                <a:shade val="80000"/>
                <a:hueOff val="218909"/>
                <a:satOff val="-1431"/>
                <a:lumOff val="24554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8BD492F-9B4C-40DA-AAA6-427B7BE8E726}">
      <dsp:nvSpPr>
        <dsp:cNvPr id="0" name=""/>
        <dsp:cNvSpPr/>
      </dsp:nvSpPr>
      <dsp:spPr>
        <a:xfrm>
          <a:off x="0" y="642544"/>
          <a:ext cx="6734175" cy="856726"/>
        </a:xfrm>
        <a:prstGeom prst="notchedRightArrow">
          <a:avLst/>
        </a:prstGeom>
        <a:gradFill rotWithShape="0">
          <a:gsLst>
            <a:gs pos="0">
              <a:schemeClr val="accent5">
                <a:tint val="4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tint val="4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tint val="4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matte">
          <a:bevelT w="14445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/>
      </dsp:style>
    </dsp:sp>
    <dsp:sp modelId="{FD9A49E8-F9B8-4DA5-87B6-708FA4B7CB5F}">
      <dsp:nvSpPr>
        <dsp:cNvPr id="0" name=""/>
        <dsp:cNvSpPr/>
      </dsp:nvSpPr>
      <dsp:spPr>
        <a:xfrm>
          <a:off x="2958" y="1170793"/>
          <a:ext cx="1457536" cy="85672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b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smtClean="0"/>
            <a:t>Здоровая конкуренция</a:t>
          </a:r>
          <a:endParaRPr lang="ru-RU" sz="1600" b="1" kern="1200" dirty="0"/>
        </a:p>
      </dsp:txBody>
      <dsp:txXfrm>
        <a:off x="2958" y="1170793"/>
        <a:ext cx="1457536" cy="856726"/>
      </dsp:txXfrm>
    </dsp:sp>
    <dsp:sp modelId="{3AF8C5C2-1CF7-4936-8BA8-F5F1EB2F02AE}">
      <dsp:nvSpPr>
        <dsp:cNvPr id="0" name=""/>
        <dsp:cNvSpPr/>
      </dsp:nvSpPr>
      <dsp:spPr>
        <a:xfrm>
          <a:off x="627667" y="963816"/>
          <a:ext cx="214181" cy="214181"/>
        </a:xfrm>
        <a:prstGeom prst="ellipse">
          <a:avLst/>
        </a:prstGeom>
        <a:gradFill rotWithShape="0">
          <a:gsLst>
            <a:gs pos="0">
              <a:schemeClr val="accent5">
                <a:shade val="8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shade val="8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shade val="8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D533B25-1C19-467B-A303-9EF8CCAF2C12}">
      <dsp:nvSpPr>
        <dsp:cNvPr id="0" name=""/>
        <dsp:cNvSpPr/>
      </dsp:nvSpPr>
      <dsp:spPr>
        <a:xfrm>
          <a:off x="1575290" y="1366340"/>
          <a:ext cx="1457536" cy="77547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t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/>
            <a:t>Отказ от проверок</a:t>
          </a:r>
          <a:endParaRPr lang="ru-RU" sz="1600" b="1" kern="1200" dirty="0"/>
        </a:p>
      </dsp:txBody>
      <dsp:txXfrm>
        <a:off x="1575290" y="1366340"/>
        <a:ext cx="1457536" cy="775474"/>
      </dsp:txXfrm>
    </dsp:sp>
    <dsp:sp modelId="{793D178E-ADC1-4EA8-B363-722572564521}">
      <dsp:nvSpPr>
        <dsp:cNvPr id="0" name=""/>
        <dsp:cNvSpPr/>
      </dsp:nvSpPr>
      <dsp:spPr>
        <a:xfrm>
          <a:off x="2158081" y="984129"/>
          <a:ext cx="214181" cy="214181"/>
        </a:xfrm>
        <a:prstGeom prst="ellipse">
          <a:avLst/>
        </a:prstGeom>
        <a:gradFill rotWithShape="0">
          <a:gsLst>
            <a:gs pos="0">
              <a:schemeClr val="accent5">
                <a:shade val="80000"/>
                <a:hueOff val="68408"/>
                <a:satOff val="-746"/>
                <a:lumOff val="8526"/>
                <a:alphaOff val="0"/>
                <a:shade val="51000"/>
                <a:satMod val="130000"/>
              </a:schemeClr>
            </a:gs>
            <a:gs pos="80000">
              <a:schemeClr val="accent5">
                <a:shade val="80000"/>
                <a:hueOff val="68408"/>
                <a:satOff val="-746"/>
                <a:lumOff val="8526"/>
                <a:alphaOff val="0"/>
                <a:shade val="93000"/>
                <a:satMod val="130000"/>
              </a:schemeClr>
            </a:gs>
            <a:gs pos="100000">
              <a:schemeClr val="accent5">
                <a:shade val="80000"/>
                <a:hueOff val="68408"/>
                <a:satOff val="-746"/>
                <a:lumOff val="8526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396877F-EB71-4AC5-9987-6052CFB3DC4F}">
      <dsp:nvSpPr>
        <dsp:cNvPr id="0" name=""/>
        <dsp:cNvSpPr/>
      </dsp:nvSpPr>
      <dsp:spPr>
        <a:xfrm>
          <a:off x="3047767" y="1070909"/>
          <a:ext cx="1457536" cy="93670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b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/>
            <a:t>Контроль персонала</a:t>
          </a:r>
          <a:endParaRPr lang="ru-RU" sz="1600" b="1" kern="1200" dirty="0"/>
        </a:p>
      </dsp:txBody>
      <dsp:txXfrm>
        <a:off x="3047767" y="1070909"/>
        <a:ext cx="1457536" cy="936701"/>
      </dsp:txXfrm>
    </dsp:sp>
    <dsp:sp modelId="{B06EB3AE-71B6-4EA3-8BA4-AAE0D13170A7}">
      <dsp:nvSpPr>
        <dsp:cNvPr id="0" name=""/>
        <dsp:cNvSpPr/>
      </dsp:nvSpPr>
      <dsp:spPr>
        <a:xfrm>
          <a:off x="3688494" y="983810"/>
          <a:ext cx="214181" cy="214181"/>
        </a:xfrm>
        <a:prstGeom prst="ellipse">
          <a:avLst/>
        </a:prstGeom>
        <a:gradFill rotWithShape="0">
          <a:gsLst>
            <a:gs pos="0">
              <a:schemeClr val="accent5">
                <a:shade val="80000"/>
                <a:hueOff val="136816"/>
                <a:satOff val="-1492"/>
                <a:lumOff val="17053"/>
                <a:alphaOff val="0"/>
                <a:shade val="51000"/>
                <a:satMod val="130000"/>
              </a:schemeClr>
            </a:gs>
            <a:gs pos="80000">
              <a:schemeClr val="accent5">
                <a:shade val="80000"/>
                <a:hueOff val="136816"/>
                <a:satOff val="-1492"/>
                <a:lumOff val="17053"/>
                <a:alphaOff val="0"/>
                <a:shade val="93000"/>
                <a:satMod val="130000"/>
              </a:schemeClr>
            </a:gs>
            <a:gs pos="100000">
              <a:schemeClr val="accent5">
                <a:shade val="80000"/>
                <a:hueOff val="136816"/>
                <a:satOff val="-1492"/>
                <a:lumOff val="17053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F36852E-3A91-4173-9DC8-6EFA730387D4}">
      <dsp:nvSpPr>
        <dsp:cNvPr id="0" name=""/>
        <dsp:cNvSpPr/>
      </dsp:nvSpPr>
      <dsp:spPr>
        <a:xfrm>
          <a:off x="4580775" y="1279847"/>
          <a:ext cx="1457536" cy="8256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t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/>
            <a:t>Новый уровень аналитики</a:t>
          </a:r>
          <a:endParaRPr lang="ru-RU" sz="1600" b="1" kern="1200" dirty="0"/>
        </a:p>
      </dsp:txBody>
      <dsp:txXfrm>
        <a:off x="4580775" y="1279847"/>
        <a:ext cx="1457536" cy="825618"/>
      </dsp:txXfrm>
    </dsp:sp>
    <dsp:sp modelId="{BED5DE60-3F9C-4C64-9EF7-FEEA5B1C1160}">
      <dsp:nvSpPr>
        <dsp:cNvPr id="0" name=""/>
        <dsp:cNvSpPr/>
      </dsp:nvSpPr>
      <dsp:spPr>
        <a:xfrm>
          <a:off x="5218908" y="971593"/>
          <a:ext cx="214181" cy="214181"/>
        </a:xfrm>
        <a:prstGeom prst="ellipse">
          <a:avLst/>
        </a:prstGeom>
        <a:gradFill rotWithShape="0">
          <a:gsLst>
            <a:gs pos="0">
              <a:schemeClr val="accent5">
                <a:shade val="80000"/>
                <a:hueOff val="205224"/>
                <a:satOff val="-2238"/>
                <a:lumOff val="25579"/>
                <a:alphaOff val="0"/>
                <a:shade val="51000"/>
                <a:satMod val="130000"/>
              </a:schemeClr>
            </a:gs>
            <a:gs pos="80000">
              <a:schemeClr val="accent5">
                <a:shade val="80000"/>
                <a:hueOff val="205224"/>
                <a:satOff val="-2238"/>
                <a:lumOff val="25579"/>
                <a:alphaOff val="0"/>
                <a:shade val="93000"/>
                <a:satMod val="130000"/>
              </a:schemeClr>
            </a:gs>
            <a:gs pos="100000">
              <a:schemeClr val="accent5">
                <a:shade val="80000"/>
                <a:hueOff val="205224"/>
                <a:satOff val="-2238"/>
                <a:lumOff val="25579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99C2977-B6AE-4FF6-B30F-EE7502ADA825}">
      <dsp:nvSpPr>
        <dsp:cNvPr id="0" name=""/>
        <dsp:cNvSpPr/>
      </dsp:nvSpPr>
      <dsp:spPr>
        <a:xfrm>
          <a:off x="1939" y="0"/>
          <a:ext cx="1903630" cy="3622675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/>
            <a:t>Мотивация перехода</a:t>
          </a:r>
          <a:endParaRPr lang="ru-RU" sz="2000" b="1" kern="1200" dirty="0"/>
        </a:p>
      </dsp:txBody>
      <dsp:txXfrm>
        <a:off x="1939" y="0"/>
        <a:ext cx="1903630" cy="1086802"/>
      </dsp:txXfrm>
    </dsp:sp>
    <dsp:sp modelId="{B2176CD3-2E3F-4FC4-99FF-FE9140028BEA}">
      <dsp:nvSpPr>
        <dsp:cNvPr id="0" name=""/>
        <dsp:cNvSpPr/>
      </dsp:nvSpPr>
      <dsp:spPr>
        <a:xfrm>
          <a:off x="192303" y="1086802"/>
          <a:ext cx="1522904" cy="235473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0640" tIns="30480" rIns="4064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/>
            <a:t> Переход – это «выгодно» для пользователей </a:t>
          </a:r>
          <a:endParaRPr lang="ru-RU" sz="1600" b="1" kern="1200" dirty="0"/>
        </a:p>
      </dsp:txBody>
      <dsp:txXfrm>
        <a:off x="236907" y="1131406"/>
        <a:ext cx="1433696" cy="2265530"/>
      </dsp:txXfrm>
    </dsp:sp>
    <dsp:sp modelId="{3439C67F-9278-41E5-A1BB-11F3BFE9FC2E}">
      <dsp:nvSpPr>
        <dsp:cNvPr id="0" name=""/>
        <dsp:cNvSpPr/>
      </dsp:nvSpPr>
      <dsp:spPr>
        <a:xfrm>
          <a:off x="2048343" y="0"/>
          <a:ext cx="1903630" cy="3622675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/>
            <a:t>Комфорт для налогоплательщика</a:t>
          </a:r>
          <a:endParaRPr lang="ru-RU" sz="2000" b="1" kern="1200" dirty="0"/>
        </a:p>
      </dsp:txBody>
      <dsp:txXfrm>
        <a:off x="2048343" y="0"/>
        <a:ext cx="1903630" cy="1086802"/>
      </dsp:txXfrm>
    </dsp:sp>
    <dsp:sp modelId="{E67BEB72-D2CA-4C4E-BE15-21DF3106FFDB}">
      <dsp:nvSpPr>
        <dsp:cNvPr id="0" name=""/>
        <dsp:cNvSpPr/>
      </dsp:nvSpPr>
      <dsp:spPr>
        <a:xfrm>
          <a:off x="2238706" y="1086802"/>
          <a:ext cx="1522904" cy="235473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0640" tIns="30480" rIns="4064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/>
            <a:t>Охватить максимум налогоплательщиков индивидуальной работой</a:t>
          </a:r>
          <a:endParaRPr lang="ru-RU" sz="1600" b="1" kern="1200" dirty="0"/>
        </a:p>
      </dsp:txBody>
      <dsp:txXfrm>
        <a:off x="2283310" y="1131406"/>
        <a:ext cx="1433696" cy="2265530"/>
      </dsp:txXfrm>
    </dsp:sp>
    <dsp:sp modelId="{B5432FF2-BC96-4C28-9C38-A7180F195E94}">
      <dsp:nvSpPr>
        <dsp:cNvPr id="0" name=""/>
        <dsp:cNvSpPr/>
      </dsp:nvSpPr>
      <dsp:spPr>
        <a:xfrm>
          <a:off x="4094746" y="0"/>
          <a:ext cx="1903630" cy="3622675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/>
            <a:t>Достоверная информация</a:t>
          </a:r>
          <a:endParaRPr lang="ru-RU" sz="2000" b="1" kern="1200" dirty="0"/>
        </a:p>
      </dsp:txBody>
      <dsp:txXfrm>
        <a:off x="4094746" y="0"/>
        <a:ext cx="1903630" cy="1086802"/>
      </dsp:txXfrm>
    </dsp:sp>
    <dsp:sp modelId="{90A3BB0C-CEDF-4D67-AFE1-1207D4F81567}">
      <dsp:nvSpPr>
        <dsp:cNvPr id="0" name=""/>
        <dsp:cNvSpPr/>
      </dsp:nvSpPr>
      <dsp:spPr>
        <a:xfrm>
          <a:off x="4285109" y="1087863"/>
          <a:ext cx="1522904" cy="109228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5560" tIns="26670" rIns="3556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/>
            <a:t>Обладать исчерпывающей информацией о ситуации на рынке в регионе</a:t>
          </a:r>
          <a:endParaRPr lang="ru-RU" sz="1400" b="1" kern="1200" dirty="0"/>
        </a:p>
      </dsp:txBody>
      <dsp:txXfrm>
        <a:off x="4317101" y="1119855"/>
        <a:ext cx="1458920" cy="1028302"/>
      </dsp:txXfrm>
    </dsp:sp>
    <dsp:sp modelId="{33743F5A-679B-428B-B1DB-D33A0B54A9D4}">
      <dsp:nvSpPr>
        <dsp:cNvPr id="0" name=""/>
        <dsp:cNvSpPr/>
      </dsp:nvSpPr>
      <dsp:spPr>
        <a:xfrm>
          <a:off x="4285109" y="2348193"/>
          <a:ext cx="1522904" cy="109228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5560" tIns="26670" rIns="3556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/>
            <a:t>Предоставлять стенды в инспекциях для выгодных предложений</a:t>
          </a:r>
          <a:endParaRPr lang="ru-RU" sz="1400" b="1" kern="1200" dirty="0"/>
        </a:p>
      </dsp:txBody>
      <dsp:txXfrm>
        <a:off x="4317101" y="2380185"/>
        <a:ext cx="1458920" cy="1028302"/>
      </dsp:txXfrm>
    </dsp:sp>
    <dsp:sp modelId="{6A240F85-13D4-4CF1-844E-DA6E037E67F4}">
      <dsp:nvSpPr>
        <dsp:cNvPr id="0" name=""/>
        <dsp:cNvSpPr/>
      </dsp:nvSpPr>
      <dsp:spPr>
        <a:xfrm>
          <a:off x="6141149" y="0"/>
          <a:ext cx="1903630" cy="3622675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/>
            <a:t>Здоровый информационный фон</a:t>
          </a:r>
          <a:endParaRPr lang="ru-RU" sz="2000" b="1" kern="1200" dirty="0"/>
        </a:p>
      </dsp:txBody>
      <dsp:txXfrm>
        <a:off x="6141149" y="0"/>
        <a:ext cx="1903630" cy="1086802"/>
      </dsp:txXfrm>
    </dsp:sp>
    <dsp:sp modelId="{8F1E55BF-32D2-4E6F-9B79-B055A3C810A0}">
      <dsp:nvSpPr>
        <dsp:cNvPr id="0" name=""/>
        <dsp:cNvSpPr/>
      </dsp:nvSpPr>
      <dsp:spPr>
        <a:xfrm>
          <a:off x="6331512" y="1086802"/>
          <a:ext cx="1522904" cy="235473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5560" tIns="26670" rIns="3556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/>
            <a:t>Своевременно</a:t>
          </a:r>
          <a:r>
            <a:rPr lang="ru-RU" sz="1800" b="1" kern="1200" dirty="0" smtClean="0"/>
            <a:t> </a:t>
          </a:r>
          <a:r>
            <a:rPr lang="ru-RU" sz="1400" b="1" kern="1200" dirty="0" smtClean="0"/>
            <a:t>и объективно реагировать на публикации в СМИ</a:t>
          </a:r>
          <a:endParaRPr lang="ru-RU" sz="1400" b="1" kern="1200" dirty="0"/>
        </a:p>
      </dsp:txBody>
      <dsp:txXfrm>
        <a:off x="6376116" y="1131406"/>
        <a:ext cx="1433696" cy="2265530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ABD5D24-52A5-4F58-8E1D-DA676ECE6F1A}">
      <dsp:nvSpPr>
        <dsp:cNvPr id="0" name=""/>
        <dsp:cNvSpPr/>
      </dsp:nvSpPr>
      <dsp:spPr>
        <a:xfrm>
          <a:off x="3361125" y="0"/>
          <a:ext cx="2794140" cy="3680883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/>
            <a:t>Особенности</a:t>
          </a:r>
        </a:p>
      </dsp:txBody>
      <dsp:txXfrm>
        <a:off x="3361125" y="0"/>
        <a:ext cx="2794140" cy="1104264"/>
      </dsp:txXfrm>
    </dsp:sp>
    <dsp:sp modelId="{C0174E56-A6A5-494E-8ADA-9A224D51C5AC}">
      <dsp:nvSpPr>
        <dsp:cNvPr id="0" name=""/>
        <dsp:cNvSpPr/>
      </dsp:nvSpPr>
      <dsp:spPr>
        <a:xfrm>
          <a:off x="1766550" y="0"/>
          <a:ext cx="1440186" cy="3680883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/>
            <a:t>Регулярные</a:t>
          </a:r>
        </a:p>
      </dsp:txBody>
      <dsp:txXfrm>
        <a:off x="1766550" y="0"/>
        <a:ext cx="1440186" cy="1104264"/>
      </dsp:txXfrm>
    </dsp:sp>
    <dsp:sp modelId="{4DB4DB74-18BB-47C4-9735-C70B0475616A}">
      <dsp:nvSpPr>
        <dsp:cNvPr id="0" name=""/>
        <dsp:cNvSpPr/>
      </dsp:nvSpPr>
      <dsp:spPr>
        <a:xfrm>
          <a:off x="152402" y="0"/>
          <a:ext cx="1459759" cy="3680883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/>
            <a:t>Однократные</a:t>
          </a:r>
        </a:p>
      </dsp:txBody>
      <dsp:txXfrm>
        <a:off x="152402" y="0"/>
        <a:ext cx="1459759" cy="1104264"/>
      </dsp:txXfrm>
    </dsp:sp>
    <dsp:sp modelId="{F2A0F9A0-009A-4C23-8CC2-BDE34C7B518B}">
      <dsp:nvSpPr>
        <dsp:cNvPr id="0" name=""/>
        <dsp:cNvSpPr/>
      </dsp:nvSpPr>
      <dsp:spPr>
        <a:xfrm>
          <a:off x="217268" y="1936291"/>
          <a:ext cx="1127546" cy="38597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/>
            <a:t>ККТ (без ФН)</a:t>
          </a:r>
        </a:p>
      </dsp:txBody>
      <dsp:txXfrm>
        <a:off x="228573" y="1947596"/>
        <a:ext cx="1104936" cy="363361"/>
      </dsp:txXfrm>
    </dsp:sp>
    <dsp:sp modelId="{DD1A7700-8FBE-480F-A23D-293809DA7B06}">
      <dsp:nvSpPr>
        <dsp:cNvPr id="0" name=""/>
        <dsp:cNvSpPr/>
      </dsp:nvSpPr>
      <dsp:spPr>
        <a:xfrm rot="18646740">
          <a:off x="1197191" y="1797557"/>
          <a:ext cx="851208" cy="18874"/>
        </a:xfrm>
        <a:custGeom>
          <a:avLst/>
          <a:gdLst/>
          <a:ahLst/>
          <a:cxnLst/>
          <a:rect l="0" t="0" r="0" b="0"/>
          <a:pathLst>
            <a:path>
              <a:moveTo>
                <a:pt x="0" y="9437"/>
              </a:moveTo>
              <a:lnTo>
                <a:pt x="851208" y="943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1601515" y="1785714"/>
        <a:ext cx="42560" cy="42560"/>
      </dsp:txXfrm>
    </dsp:sp>
    <dsp:sp modelId="{B6AFAFAD-2B39-4ED7-BF39-67FB91FBF810}">
      <dsp:nvSpPr>
        <dsp:cNvPr id="0" name=""/>
        <dsp:cNvSpPr/>
      </dsp:nvSpPr>
      <dsp:spPr>
        <a:xfrm>
          <a:off x="1900775" y="1238267"/>
          <a:ext cx="1135512" cy="49288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/>
            <a:t>ФН</a:t>
          </a:r>
        </a:p>
      </dsp:txBody>
      <dsp:txXfrm>
        <a:off x="1915211" y="1252703"/>
        <a:ext cx="1106640" cy="464017"/>
      </dsp:txXfrm>
    </dsp:sp>
    <dsp:sp modelId="{9D48F9FE-264F-499F-8676-601CB53A3C88}">
      <dsp:nvSpPr>
        <dsp:cNvPr id="0" name=""/>
        <dsp:cNvSpPr/>
      </dsp:nvSpPr>
      <dsp:spPr>
        <a:xfrm rot="20457917">
          <a:off x="3017684" y="1364308"/>
          <a:ext cx="680483" cy="18874"/>
        </a:xfrm>
        <a:custGeom>
          <a:avLst/>
          <a:gdLst/>
          <a:ahLst/>
          <a:cxnLst/>
          <a:rect l="0" t="0" r="0" b="0"/>
          <a:pathLst>
            <a:path>
              <a:moveTo>
                <a:pt x="0" y="9437"/>
              </a:moveTo>
              <a:lnTo>
                <a:pt x="680483" y="943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100" kern="1200"/>
        </a:p>
      </dsp:txBody>
      <dsp:txXfrm>
        <a:off x="3017684" y="1356733"/>
        <a:ext cx="680483" cy="34024"/>
      </dsp:txXfrm>
    </dsp:sp>
    <dsp:sp modelId="{D31CC8C7-92CF-4E7C-869F-7F62A115F607}">
      <dsp:nvSpPr>
        <dsp:cNvPr id="0" name=""/>
        <dsp:cNvSpPr/>
      </dsp:nvSpPr>
      <dsp:spPr>
        <a:xfrm>
          <a:off x="3679564" y="1069793"/>
          <a:ext cx="2185640" cy="38597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/>
            <a:t>Сроком действия не менее </a:t>
          </a:r>
          <a:r>
            <a:rPr lang="ru-RU" sz="1400" b="1" kern="1200" dirty="0">
              <a:solidFill>
                <a:srgbClr val="FFFF00"/>
              </a:solidFill>
            </a:rPr>
            <a:t>13 месяцев</a:t>
          </a:r>
        </a:p>
      </dsp:txBody>
      <dsp:txXfrm>
        <a:off x="3690869" y="1081098"/>
        <a:ext cx="2163030" cy="363361"/>
      </dsp:txXfrm>
    </dsp:sp>
    <dsp:sp modelId="{B736292F-19FD-45E1-B955-26F55FD90C3F}">
      <dsp:nvSpPr>
        <dsp:cNvPr id="0" name=""/>
        <dsp:cNvSpPr/>
      </dsp:nvSpPr>
      <dsp:spPr>
        <a:xfrm rot="1142083">
          <a:off x="3017684" y="1586242"/>
          <a:ext cx="680483" cy="18874"/>
        </a:xfrm>
        <a:custGeom>
          <a:avLst/>
          <a:gdLst/>
          <a:ahLst/>
          <a:cxnLst/>
          <a:rect l="0" t="0" r="0" b="0"/>
          <a:pathLst>
            <a:path>
              <a:moveTo>
                <a:pt x="0" y="9437"/>
              </a:moveTo>
              <a:lnTo>
                <a:pt x="680483" y="943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100" kern="1200"/>
        </a:p>
      </dsp:txBody>
      <dsp:txXfrm>
        <a:off x="3017684" y="1578667"/>
        <a:ext cx="680483" cy="34024"/>
      </dsp:txXfrm>
    </dsp:sp>
    <dsp:sp modelId="{2B1E1F10-4863-4C40-AF3D-C15972200CCF}">
      <dsp:nvSpPr>
        <dsp:cNvPr id="0" name=""/>
        <dsp:cNvSpPr/>
      </dsp:nvSpPr>
      <dsp:spPr>
        <a:xfrm>
          <a:off x="3679564" y="1513660"/>
          <a:ext cx="2185640" cy="38597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/>
            <a:t>Сроком действия не менее </a:t>
          </a:r>
          <a:r>
            <a:rPr lang="ru-RU" sz="1400" b="1" kern="1200" dirty="0">
              <a:solidFill>
                <a:srgbClr val="FFFF00"/>
              </a:solidFill>
            </a:rPr>
            <a:t>36 месяцев</a:t>
          </a:r>
        </a:p>
      </dsp:txBody>
      <dsp:txXfrm>
        <a:off x="3690869" y="1524965"/>
        <a:ext cx="2163030" cy="363361"/>
      </dsp:txXfrm>
    </dsp:sp>
    <dsp:sp modelId="{54FD20A7-CD0F-4E8B-93AA-9FD0CFD61A69}">
      <dsp:nvSpPr>
        <dsp:cNvPr id="0" name=""/>
        <dsp:cNvSpPr/>
      </dsp:nvSpPr>
      <dsp:spPr>
        <a:xfrm rot="83551">
          <a:off x="1344731" y="2126689"/>
          <a:ext cx="563669" cy="18874"/>
        </a:xfrm>
        <a:custGeom>
          <a:avLst/>
          <a:gdLst/>
          <a:ahLst/>
          <a:cxnLst/>
          <a:rect l="0" t="0" r="0" b="0"/>
          <a:pathLst>
            <a:path>
              <a:moveTo>
                <a:pt x="0" y="9437"/>
              </a:moveTo>
              <a:lnTo>
                <a:pt x="563669" y="943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1612474" y="2122034"/>
        <a:ext cx="28183" cy="28183"/>
      </dsp:txXfrm>
    </dsp:sp>
    <dsp:sp modelId="{DD1D5277-BFB8-4904-B106-7D37D0B0A4DD}">
      <dsp:nvSpPr>
        <dsp:cNvPr id="0" name=""/>
        <dsp:cNvSpPr/>
      </dsp:nvSpPr>
      <dsp:spPr>
        <a:xfrm>
          <a:off x="1908317" y="1896530"/>
          <a:ext cx="1135512" cy="49288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/>
            <a:t>Услуги ОФД</a:t>
          </a:r>
        </a:p>
      </dsp:txBody>
      <dsp:txXfrm>
        <a:off x="1922753" y="1910966"/>
        <a:ext cx="1106640" cy="464017"/>
      </dsp:txXfrm>
    </dsp:sp>
    <dsp:sp modelId="{60FA5B6C-1AF5-4194-AA16-3A196F152A2D}">
      <dsp:nvSpPr>
        <dsp:cNvPr id="0" name=""/>
        <dsp:cNvSpPr/>
      </dsp:nvSpPr>
      <dsp:spPr>
        <a:xfrm rot="40760">
          <a:off x="3043808" y="2137307"/>
          <a:ext cx="635778" cy="18874"/>
        </a:xfrm>
        <a:custGeom>
          <a:avLst/>
          <a:gdLst/>
          <a:ahLst/>
          <a:cxnLst/>
          <a:rect l="0" t="0" r="0" b="0"/>
          <a:pathLst>
            <a:path>
              <a:moveTo>
                <a:pt x="0" y="9437"/>
              </a:moveTo>
              <a:lnTo>
                <a:pt x="635778" y="943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100" kern="1200"/>
        </a:p>
      </dsp:txBody>
      <dsp:txXfrm>
        <a:off x="3043808" y="2130850"/>
        <a:ext cx="635778" cy="31788"/>
      </dsp:txXfrm>
    </dsp:sp>
    <dsp:sp modelId="{3BB7AF8A-8EAF-4592-92E3-72DFFBCFA7A1}">
      <dsp:nvSpPr>
        <dsp:cNvPr id="0" name=""/>
        <dsp:cNvSpPr/>
      </dsp:nvSpPr>
      <dsp:spPr>
        <a:xfrm>
          <a:off x="3679564" y="1957527"/>
          <a:ext cx="2185640" cy="385971"/>
        </a:xfrm>
        <a:prstGeom prst="roundRect">
          <a:avLst>
            <a:gd name="adj" fmla="val 10000"/>
          </a:avLst>
        </a:prstGeom>
        <a:solidFill>
          <a:srgbClr val="002060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/>
            <a:t>Не требуются  в автономном режиме</a:t>
          </a:r>
        </a:p>
      </dsp:txBody>
      <dsp:txXfrm>
        <a:off x="3690869" y="1968832"/>
        <a:ext cx="2163030" cy="363361"/>
      </dsp:txXfrm>
    </dsp:sp>
    <dsp:sp modelId="{B2241796-56B2-4E81-B433-56FB7DE83FDE}">
      <dsp:nvSpPr>
        <dsp:cNvPr id="0" name=""/>
        <dsp:cNvSpPr/>
      </dsp:nvSpPr>
      <dsp:spPr>
        <a:xfrm rot="2748944">
          <a:off x="1223953" y="2405850"/>
          <a:ext cx="797684" cy="18874"/>
        </a:xfrm>
        <a:custGeom>
          <a:avLst/>
          <a:gdLst/>
          <a:ahLst/>
          <a:cxnLst/>
          <a:rect l="0" t="0" r="0" b="0"/>
          <a:pathLst>
            <a:path>
              <a:moveTo>
                <a:pt x="0" y="9437"/>
              </a:moveTo>
              <a:lnTo>
                <a:pt x="797684" y="943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1602853" y="2395345"/>
        <a:ext cx="39884" cy="39884"/>
      </dsp:txXfrm>
    </dsp:sp>
    <dsp:sp modelId="{7F4A0D37-F41A-4BEC-82CE-C359ABAAC21A}">
      <dsp:nvSpPr>
        <dsp:cNvPr id="0" name=""/>
        <dsp:cNvSpPr/>
      </dsp:nvSpPr>
      <dsp:spPr>
        <a:xfrm>
          <a:off x="1900775" y="2454853"/>
          <a:ext cx="1135512" cy="49288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b="1" kern="1200" dirty="0"/>
            <a:t>Услуги связи</a:t>
          </a:r>
        </a:p>
      </dsp:txBody>
      <dsp:txXfrm>
        <a:off x="1915211" y="2469289"/>
        <a:ext cx="1106640" cy="464017"/>
      </dsp:txXfrm>
    </dsp:sp>
    <dsp:sp modelId="{E96C1B3C-C325-4E05-85A6-46B3F9BD10FE}">
      <dsp:nvSpPr>
        <dsp:cNvPr id="0" name=""/>
        <dsp:cNvSpPr/>
      </dsp:nvSpPr>
      <dsp:spPr>
        <a:xfrm>
          <a:off x="3036288" y="2691861"/>
          <a:ext cx="643275" cy="18874"/>
        </a:xfrm>
        <a:custGeom>
          <a:avLst/>
          <a:gdLst/>
          <a:ahLst/>
          <a:cxnLst/>
          <a:rect l="0" t="0" r="0" b="0"/>
          <a:pathLst>
            <a:path>
              <a:moveTo>
                <a:pt x="0" y="9437"/>
              </a:moveTo>
              <a:lnTo>
                <a:pt x="643275" y="943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100" kern="1200"/>
        </a:p>
      </dsp:txBody>
      <dsp:txXfrm>
        <a:off x="3036288" y="2685216"/>
        <a:ext cx="643275" cy="32163"/>
      </dsp:txXfrm>
    </dsp:sp>
    <dsp:sp modelId="{889B182E-C894-45B4-807B-50A1AC6B6F08}">
      <dsp:nvSpPr>
        <dsp:cNvPr id="0" name=""/>
        <dsp:cNvSpPr/>
      </dsp:nvSpPr>
      <dsp:spPr>
        <a:xfrm>
          <a:off x="3679564" y="2508312"/>
          <a:ext cx="2185640" cy="385971"/>
        </a:xfrm>
        <a:prstGeom prst="roundRect">
          <a:avLst>
            <a:gd name="adj" fmla="val 10000"/>
          </a:avLst>
        </a:prstGeom>
        <a:solidFill>
          <a:srgbClr val="002060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/>
            <a:t>Не  требуются в автономном режиме</a:t>
          </a:r>
        </a:p>
      </dsp:txBody>
      <dsp:txXfrm>
        <a:off x="3690869" y="2519617"/>
        <a:ext cx="2163030" cy="363361"/>
      </dsp:txXfrm>
    </dsp:sp>
    <dsp:sp modelId="{9991842F-4F27-43E8-9B7E-41E3ED1AF21E}">
      <dsp:nvSpPr>
        <dsp:cNvPr id="0" name=""/>
        <dsp:cNvSpPr/>
      </dsp:nvSpPr>
      <dsp:spPr>
        <a:xfrm rot="3819453">
          <a:off x="996339" y="2681243"/>
          <a:ext cx="1252911" cy="18874"/>
        </a:xfrm>
        <a:custGeom>
          <a:avLst/>
          <a:gdLst/>
          <a:ahLst/>
          <a:cxnLst/>
          <a:rect l="0" t="0" r="0" b="0"/>
          <a:pathLst>
            <a:path>
              <a:moveTo>
                <a:pt x="0" y="9437"/>
              </a:moveTo>
              <a:lnTo>
                <a:pt x="1252911" y="943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1591472" y="2659357"/>
        <a:ext cx="62645" cy="62645"/>
      </dsp:txXfrm>
    </dsp:sp>
    <dsp:sp modelId="{61CBAFC4-BEBD-49A0-94A1-21A997DF1281}">
      <dsp:nvSpPr>
        <dsp:cNvPr id="0" name=""/>
        <dsp:cNvSpPr/>
      </dsp:nvSpPr>
      <dsp:spPr>
        <a:xfrm>
          <a:off x="1900775" y="3005639"/>
          <a:ext cx="1135512" cy="49288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b="1" kern="1200" dirty="0"/>
            <a:t>Услуги ЦТО</a:t>
          </a:r>
        </a:p>
      </dsp:txBody>
      <dsp:txXfrm>
        <a:off x="1915211" y="3020075"/>
        <a:ext cx="1106640" cy="464017"/>
      </dsp:txXfrm>
    </dsp:sp>
    <dsp:sp modelId="{E2ADDCF7-03C7-4624-BE3D-9EB21ED7860F}">
      <dsp:nvSpPr>
        <dsp:cNvPr id="0" name=""/>
        <dsp:cNvSpPr/>
      </dsp:nvSpPr>
      <dsp:spPr>
        <a:xfrm>
          <a:off x="3036288" y="3242646"/>
          <a:ext cx="643275" cy="18874"/>
        </a:xfrm>
        <a:custGeom>
          <a:avLst/>
          <a:gdLst/>
          <a:ahLst/>
          <a:cxnLst/>
          <a:rect l="0" t="0" r="0" b="0"/>
          <a:pathLst>
            <a:path>
              <a:moveTo>
                <a:pt x="0" y="9437"/>
              </a:moveTo>
              <a:lnTo>
                <a:pt x="643275" y="943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100" kern="1200"/>
        </a:p>
      </dsp:txBody>
      <dsp:txXfrm>
        <a:off x="3036288" y="3236001"/>
        <a:ext cx="643275" cy="32163"/>
      </dsp:txXfrm>
    </dsp:sp>
    <dsp:sp modelId="{668F824F-F8F0-469E-9176-1D00EF06EC09}">
      <dsp:nvSpPr>
        <dsp:cNvPr id="0" name=""/>
        <dsp:cNvSpPr/>
      </dsp:nvSpPr>
      <dsp:spPr>
        <a:xfrm>
          <a:off x="3679564" y="3059098"/>
          <a:ext cx="2185640" cy="385971"/>
        </a:xfrm>
        <a:prstGeom prst="roundRect">
          <a:avLst>
            <a:gd name="adj" fmla="val 10000"/>
          </a:avLst>
        </a:prstGeom>
        <a:solidFill>
          <a:schemeClr val="bg1">
            <a:lumMod val="5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/>
            <a:t>Не обязательны</a:t>
          </a:r>
        </a:p>
      </dsp:txBody>
      <dsp:txXfrm>
        <a:off x="3690869" y="3070403"/>
        <a:ext cx="2163030" cy="36336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7#1">
  <dgm:title val=""/>
  <dgm:desc val=""/>
  <dgm:catLst>
    <dgm:cat type="process" pri="21000"/>
    <dgm:cat type="lis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ch" forName="hSp" refType="w" refFor="ch" refForName="compositeNode" fact="-0.035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-0.08"/>
      <dgm:constr type="primFontSz" for="des" forName="parentNode" op="equ"/>
      <dgm:constr type="primFontSz" for="des" forName="childNode" op="equ"/>
    </dgm:constrLst>
    <dgm:ruleLst/>
    <dgm:forEach name="Name4" axis="ch" ptType="node">
      <dgm:layoutNode name="compositeNode">
        <dgm:varLst>
          <dgm:bulletEnabled val="1"/>
        </dgm:varLst>
        <dgm:alg type="composite"/>
        <dgm:choose name="Name5">
          <dgm:if name="Name6" func="var" arg="dir" op="equ" val="norm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l" for="ch" forName="bgRect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l" for="ch" forName="parentNode"/>
              <dgm:constr type="r" for="ch" forName="childNode" refType="r" refFor="ch" refForName="bgRect" fact="0.945"/>
              <dgm:constr type="h" for="ch" forName="childNode" refType="h" refFor="ch" refForName="bgRect" op="equ"/>
              <dgm:constr type="t" for="ch" forName="childNode"/>
              <dgm:constr type="l" for="ch" forName="childNode" refType="r" refFor="ch" refForName="parentNode"/>
            </dgm:constrLst>
          </dgm:if>
          <dgm:else name="Name7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r" for="ch" forName="bgRect" refType="w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r" for="ch" forName="parentNode" refType="w"/>
              <dgm:constr type="h" for="ch" forName="childNode" refType="h" refFor="ch" refForName="bgRect"/>
              <dgm:constr type="t" for="ch" forName="childNode"/>
              <dgm:constr type="r" for="ch" forName="childNode" refType="l" refFor="ch" refForName="parentNode"/>
              <dgm:constr type="l" for="ch" forName="childNode" refType="w" refFor="ch" refForName="bgRect" fact="0.055"/>
            </dgm:constrLst>
          </dgm:else>
        </dgm:choose>
        <dgm:ruleLst>
          <dgm:rule type="w" for="ch" forName="childNode" val="NaN" fact="NaN" max="30"/>
        </dgm:ruleLst>
        <dgm:layoutNode name="bgRect" styleLbl="node1">
          <dgm:alg type="sp"/>
          <dgm:shape xmlns:r="http://schemas.openxmlformats.org/officeDocument/2006/relationships" type="roundRect" r:blip="" zOrderOff="-1">
            <dgm:adjLst>
              <dgm:adj idx="1" val="0.05"/>
            </dgm:adjLst>
          </dgm:shape>
          <dgm:presOf axis="self"/>
          <dgm:constrLst/>
          <dgm:ruleLst/>
        </dgm:layoutNode>
        <dgm:layoutNode name="parentNode" styleLbl="node1">
          <dgm:varLst>
            <dgm:chMax val="0"/>
            <dgm:bulletEnabled val="1"/>
          </dgm:varLst>
          <dgm:presOf axis="self"/>
          <dgm:choose name="Name8">
            <dgm:if name="Name9" func="var" arg="dir" op="equ" val="norm">
              <dgm:alg type="tx">
                <dgm:param type="autoTxRot" val="grav"/>
                <dgm:param type="txAnchorVert" val="t"/>
                <dgm:param type="parTxLTRAlign" val="r"/>
                <dgm:param type="parTxRTLAlign" val="r"/>
              </dgm:alg>
              <dgm:shape xmlns:r="http://schemas.openxmlformats.org/officeDocument/2006/relationships" rot="270" type="rect" r:blip="" hideGeom="1">
                <dgm:adjLst/>
              </dgm:shape>
              <dgm:constrLst>
                <dgm:constr type="primFontSz" val="65"/>
                <dgm:constr type="lMarg"/>
                <dgm:constr type="rMarg" refType="primFontSz" fact="0.35"/>
                <dgm:constr type="tMarg" refType="primFontSz" fact="0.27"/>
                <dgm:constr type="bMarg"/>
              </dgm:constrLst>
            </dgm:if>
            <dgm:else name="Name10">
              <dgm:alg type="tx">
                <dgm:param type="autoTxRot" val="grav"/>
                <dgm:param type="txAnchorVert" val="t"/>
                <dgm:param type="parTxLTRAlign" val="l"/>
                <dgm:param type="parTxRTLAlign" val="l"/>
              </dgm:alg>
              <dgm:shape xmlns:r="http://schemas.openxmlformats.org/officeDocument/2006/relationships" rot="90" type="rect" r:blip="" hideGeom="1">
                <dgm:adjLst/>
              </dgm:shape>
              <dgm:constrLst>
                <dgm:constr type="primFontSz" val="65"/>
                <dgm:constr type="lMarg" refType="primFontSz" fact="0.35"/>
                <dgm:constr type="rMarg"/>
                <dgm:constr type="tMarg" refType="primFontSz" fact="0.27"/>
                <dgm:constr type="bMarg"/>
              </dgm:constrLst>
            </dgm:else>
          </dgm:choose>
          <dgm:ruleLst>
            <dgm:rule type="primFontSz" val="5" fact="NaN" max="NaN"/>
          </dgm:ruleLst>
        </dgm:layoutNode>
        <dgm:choose name="Name11">
          <dgm:if name="Name12" axis="ch" ptType="node" func="cnt" op="gte" val="1">
            <dgm:layoutNode name="childNode" styleLbl="node1" moveWith="bgRect">
              <dgm:varLst>
                <dgm:bulletEnabled val="1"/>
              </dgm:varLst>
              <dgm:alg type="tx">
                <dgm:param type="parTxLTRAlign" val="l"/>
                <dgm:param type="parTxRTLAlign" val="r"/>
                <dgm:param type="txAnchorVert" val="t"/>
              </dgm:alg>
              <dgm:shape xmlns:r="http://schemas.openxmlformats.org/officeDocument/2006/relationships" type="rect" r:blip="" hideGeom="1">
                <dgm:adjLst/>
              </dgm:shape>
              <dgm:presOf axis="des" ptType="node"/>
              <dgm:constrLst>
                <dgm:constr type="primFontSz" val="65"/>
                <dgm:constr type="lMarg"/>
                <dgm:constr type="bMarg"/>
                <dgm:constr type="tMarg" refType="primFontSz" fact="0.27"/>
                <dgm:constr type="rMarg"/>
              </dgm:constrLst>
              <dgm:ruleLst>
                <dgm:rule type="prim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h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vProcSp" moveWith="bgRec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vSp1" refType="w"/>
            <dgm:constr type="w" for="ch" forName="simulatedConn" refType="w"/>
            <dgm:constr type="w" for="ch" forName="vSp2" refType="w"/>
          </dgm:constrLst>
          <dgm:ruleLst/>
          <dgm:layoutNode name="vSp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simulatedConn" styleLbl="solidFgAcc1">
            <dgm:alg type="sp"/>
            <dgm:choose name="Name15">
              <dgm:if name="Name16" func="var" arg="dir" op="equ" val="norm">
                <dgm:shape xmlns:r="http://schemas.openxmlformats.org/officeDocument/2006/relationships" rot="90" type="flowChartExtract" r:blip="">
                  <dgm:adjLst/>
                </dgm:shape>
              </dgm:if>
              <dgm:else name="Name17">
                <dgm:shape xmlns:r="http://schemas.openxmlformats.org/officeDocument/2006/relationships" rot="-90" type="flowChartExtract" r:blip="">
                  <dgm:adjLst/>
                </dgm:shape>
              </dgm:else>
            </dgm:choose>
            <dgm:presOf/>
            <dgm:constrLst/>
            <dgm:ruleLst/>
          </dgm:layoutNode>
          <dgm:layoutNode name="vSp2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8">
  <dgm:title val=""/>
  <dgm:desc val=""/>
  <dgm:catLst>
    <dgm:cat type="cycle" pri="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"/>
          <dgm:constr type="t" for="ch" forName="dummy1a" refType="h" fact="0.08"/>
          <dgm:constr type="l" for="ch" forName="dummy1b" refType="w" fact="0.5"/>
          <dgm:constr type="t" for="ch" forName="dummy1b" refType="h" fact="0.08"/>
          <dgm:constr type="l" for="ch" forName="wedge1Tx" refType="w" fact="0.22"/>
          <dgm:constr type="t" for="ch" forName="wedge1Tx" refType="h" fact="0.22"/>
          <dgm:constr type="w" for="ch" forName="wedge1Tx" refType="w" fact="0.56"/>
          <dgm:constr type="h" for="ch" forName="wedge1Tx" refType="h" fact="0.56"/>
          <dgm:constr type="h" for="ch" forName="arrowWedge1single" refType="w" fact="0.08"/>
          <dgm:constr type="diam" for="ch" forName="arrowWedge1single" refType="w" fact="0.84"/>
          <dgm:constr type="l" for="ch" forName="arrowWedge1single" refType="w" fact="0.5"/>
          <dgm:constr type="t" for="ch" forName="arrowWedge1single" refType="w" fact="0.5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2"/>
          <dgm:constr type="t" for="ch" forName="dummy1a" refType="h" fact="0.08"/>
          <dgm:constr type="l" for="ch" forName="dummy1b" refType="w" fact="0.52"/>
          <dgm:constr type="t" for="ch" forName="dummy1b" refType="h" fact="0.92"/>
          <dgm:constr type="l" for="ch" forName="wedge1Tx" refType="w" fact="0.559"/>
          <dgm:constr type="t" for="ch" forName="wedge1Tx" refType="h" fact="0.3"/>
          <dgm:constr type="w" for="ch" forName="wedge1Tx" refType="w" fact="0.3"/>
          <dgm:constr type="h" for="ch" forName="wedge1Tx" refType="h" fact="0.4"/>
          <dgm:constr type="l" for="ch" forName="wedge2" refType="w" fact="0.06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48"/>
          <dgm:constr type="t" for="ch" forName="dummy2a" refType="h" fact="0.92"/>
          <dgm:constr type="l" for="ch" forName="dummy2b" refType="w" fact="0.48"/>
          <dgm:constr type="t" for="ch" forName="dummy2b" refType="h" fact="0.08"/>
          <dgm:constr type="r" for="ch" forName="wedge2Tx" refType="w" fact="0.441"/>
          <dgm:constr type="t" for="ch" forName="wedge2Tx" refType="h" fact="0.3"/>
          <dgm:constr type="w" for="ch" forName="wedge2Tx" refType="w" fact="0.3"/>
          <dgm:constr type="h" for="ch" forName="wedge2Tx" refType="h" fact="0.4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primFontSz" for="ch" ptType="node" op="equ"/>
        </dgm:constrLst>
      </dgm:if>
      <dgm:if name="Name3" axis="ch" ptType="node" func="cnt" op="equ" val="3">
        <dgm:constrLst>
          <dgm:constr type="l" for="ch" forName="wedge1" refType="w" fact="0.0973"/>
          <dgm:constr type="t" for="ch" forName="wedge1" refType="w" fact="0.07"/>
          <dgm:constr type="w" for="ch" forName="wedge1" refType="w" fact="0.84"/>
          <dgm:constr type="h" for="ch" forName="wedge1" refType="h" fact="0.84"/>
          <dgm:constr type="l" for="ch" forName="dummy1a" refType="w" fact="0.5173"/>
          <dgm:constr type="t" for="ch" forName="dummy1a" refType="h" fact="0.07"/>
          <dgm:constr type="l" for="ch" forName="dummy1b" refType="w" fact="0.8811"/>
          <dgm:constr type="t" for="ch" forName="dummy1b" refType="h" fact="0.7"/>
          <dgm:constr type="l" for="ch" forName="wedge1Tx" refType="w" fact="0.54"/>
          <dgm:constr type="t" for="ch" forName="wedge1Tx" refType="h" fact="0.248"/>
          <dgm:constr type="w" for="ch" forName="wedge1Tx" refType="w" fact="0.3"/>
          <dgm:constr type="h" for="ch" forName="wedge1Tx" refType="h" fact="0.25"/>
          <dgm:constr type="l" for="ch" forName="wedge2" refType="w" fact="0.08"/>
          <dgm:constr type="t" for="ch" forName="wedge2" refType="w" fact="0.1"/>
          <dgm:constr type="w" for="ch" forName="wedge2" refType="w" fact="0.84"/>
          <dgm:constr type="h" for="ch" forName="wedge2" refType="h" fact="0.84"/>
          <dgm:constr type="l" for="ch" forName="dummy2a" refType="w" fact="0.8637"/>
          <dgm:constr type="t" for="ch" forName="dummy2a" refType="h" fact="0.73"/>
          <dgm:constr type="l" for="ch" forName="dummy2b" refType="w" fact="0.1363"/>
          <dgm:constr type="t" for="ch" forName="dummy2b" refType="h" fact="0.73"/>
          <dgm:constr type="l" for="ch" forName="wedge2Tx" refType="w" fact="0.28"/>
          <dgm:constr type="t" for="ch" forName="wedge2Tx" refType="h" fact="0.645"/>
          <dgm:constr type="w" for="ch" forName="wedge2Tx" refType="w" fact="0.45"/>
          <dgm:constr type="h" for="ch" forName="wedge2Tx" refType="h" fact="0.22"/>
          <dgm:constr type="l" for="ch" forName="wedge3" refType="w" fact="0.0627"/>
          <dgm:constr type="t" for="ch" forName="wedge3" refType="w" fact="0.07"/>
          <dgm:constr type="w" for="ch" forName="wedge3" refType="w" fact="0.84"/>
          <dgm:constr type="h" for="ch" forName="wedge3" refType="h" fact="0.84"/>
          <dgm:constr type="l" for="ch" forName="dummy3a" refType="w" fact="0.1189"/>
          <dgm:constr type="t" for="ch" forName="dummy3a" refType="h" fact="0.7"/>
          <dgm:constr type="l" for="ch" forName="dummy3b" refType="w" fact="0.4827"/>
          <dgm:constr type="t" for="ch" forName="dummy3b" refType="h" fact="0.07"/>
          <dgm:constr type="r" for="ch" forName="wedge3Tx" refType="w" fact="0.46"/>
          <dgm:constr type="t" for="ch" forName="wedge3Tx" refType="h" fact="0.248"/>
          <dgm:constr type="w" for="ch" forName="wedge3Tx" refType="w" fact="0.3"/>
          <dgm:constr type="h" for="ch" forName="wedge3Tx" refType="h" fact="0.25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primFontSz" for="ch" ptType="node" op="equ"/>
        </dgm:constrLst>
      </dgm:if>
      <dgm:if name="Name4" axis="ch" ptType="node" func="cnt" op="equ" val="4">
        <dgm:constrLst>
          <dgm:constr type="l" for="ch" forName="wedge1" refType="w" fact="0.0941"/>
          <dgm:constr type="t" for="ch" forName="wedge1" refType="w" fact="0.0659"/>
          <dgm:constr type="w" for="ch" forName="wedge1" refType="w" fact="0.84"/>
          <dgm:constr type="h" for="ch" forName="wedge1" refType="h" fact="0.84"/>
          <dgm:constr type="l" for="ch" forName="dummy1a" refType="w" fact="0.5141"/>
          <dgm:constr type="t" for="ch" forName="dummy1a" refType="h" fact="0.0659"/>
          <dgm:constr type="l" for="ch" forName="dummy1b" refType="w" fact="0.9341"/>
          <dgm:constr type="t" for="ch" forName="dummy1b" refType="h" fact="0.4859"/>
          <dgm:constr type="l" for="ch" forName="wedge1Tx" refType="w" fact="0.54"/>
          <dgm:constr type="t" for="ch" forName="wedge1Tx" refType="h" fact="0.24"/>
          <dgm:constr type="w" for="ch" forName="wedge1Tx" refType="w" fact="0.31"/>
          <dgm:constr type="h" for="ch" forName="wedge1Tx" refType="h" fact="0.23"/>
          <dgm:constr type="l" for="ch" forName="wedge2" refType="w" fact="0.0941"/>
          <dgm:constr type="t" for="ch" forName="wedge2" refType="w" fact="0.0941"/>
          <dgm:constr type="w" for="ch" forName="wedge2" refType="w" fact="0.84"/>
          <dgm:constr type="h" for="ch" forName="wedge2" refType="h" fact="0.84"/>
          <dgm:constr type="l" for="ch" forName="dummy2a" refType="w" fact="0.9341"/>
          <dgm:constr type="t" for="ch" forName="dummy2a" refType="h" fact="0.5141"/>
          <dgm:constr type="l" for="ch" forName="dummy2b" refType="w" fact="0.5141"/>
          <dgm:constr type="t" for="ch" forName="dummy2b" refType="h" fact="0.9341"/>
          <dgm:constr type="l" for="ch" forName="wedge2Tx" refType="w" fact="0.54"/>
          <dgm:constr type="t" for="ch" forName="wedge2Tx" refType="h" fact="0.53"/>
          <dgm:constr type="w" for="ch" forName="wedge2Tx" refType="w" fact="0.31"/>
          <dgm:constr type="h" for="ch" forName="wedge2Tx" refType="h" fact="0.23"/>
          <dgm:constr type="l" for="ch" forName="wedge3" refType="w" fact="0.0659"/>
          <dgm:constr type="t" for="ch" forName="wedge3" refType="w" fact="0.0941"/>
          <dgm:constr type="w" for="ch" forName="wedge3" refType="w" fact="0.84"/>
          <dgm:constr type="h" for="ch" forName="wedge3" refType="h" fact="0.84"/>
          <dgm:constr type="l" for="ch" forName="dummy3a" refType="w" fact="0.4859"/>
          <dgm:constr type="t" for="ch" forName="dummy3a" refType="h" fact="0.9341"/>
          <dgm:constr type="l" for="ch" forName="dummy3b" refType="w" fact="0.0659"/>
          <dgm:constr type="t" for="ch" forName="dummy3b" refType="h" fact="0.5141"/>
          <dgm:constr type="r" for="ch" forName="wedge3Tx" refType="w" fact="0.46"/>
          <dgm:constr type="t" for="ch" forName="wedge3Tx" refType="h" fact="0.53"/>
          <dgm:constr type="w" for="ch" forName="wedge3Tx" refType="w" fact="0.31"/>
          <dgm:constr type="h" for="ch" forName="wedge3Tx" refType="h" fact="0.23"/>
          <dgm:constr type="l" for="ch" forName="wedge4" refType="w" fact="0.0659"/>
          <dgm:constr type="t" for="ch" forName="wedge4" refType="h" fact="0.0659"/>
          <dgm:constr type="w" for="ch" forName="wedge4" refType="w" fact="0.84"/>
          <dgm:constr type="h" for="ch" forName="wedge4" refType="h" fact="0.84"/>
          <dgm:constr type="l" for="ch" forName="dummy4a" refType="w" fact="0.0659"/>
          <dgm:constr type="t" for="ch" forName="dummy4a" refType="h" fact="0.4859"/>
          <dgm:constr type="l" for="ch" forName="dummy4b" refType="w" fact="0.4859"/>
          <dgm:constr type="t" for="ch" forName="dummy4b" refType="h" fact="0.0659"/>
          <dgm:constr type="r" for="ch" forName="wedge4Tx" refType="w" fact="0.46"/>
          <dgm:constr type="t" for="ch" forName="wedge4Tx" refType="h" fact="0.24"/>
          <dgm:constr type="w" for="ch" forName="wedge4Tx" refType="w" fact="0.31"/>
          <dgm:constr type="h" for="ch" forName="wedge4Tx" refType="h" fact="0.23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primFontSz" for="ch" ptType="node" op="equ"/>
        </dgm:constrLst>
      </dgm:if>
      <dgm:if name="Name5" axis="ch" ptType="node" func="cnt" op="equ" val="5">
        <dgm:constrLst>
          <dgm:constr type="l" for="ch" forName="wedge1" refType="w" fact="0.0918"/>
          <dgm:constr type="t" for="ch" forName="wedge1" refType="w" fact="0.0638"/>
          <dgm:constr type="w" for="ch" forName="wedge1" refType="w" fact="0.84"/>
          <dgm:constr type="h" for="ch" forName="wedge1" refType="h" fact="0.84"/>
          <dgm:constr type="l" for="ch" forName="dummy1a" refType="w" fact="0.5118"/>
          <dgm:constr type="t" for="ch" forName="dummy1a" refType="h" fact="0.0638"/>
          <dgm:constr type="l" for="ch" forName="dummy1b" refType="w" fact="0.9112"/>
          <dgm:constr type="t" for="ch" forName="dummy1b" refType="h" fact="0.354"/>
          <dgm:constr type="l" for="ch" forName="wedge1Tx" refType="w" fact="0.53"/>
          <dgm:constr type="t" for="ch" forName="wedge1Tx" refType="h" fact="0.205"/>
          <dgm:constr type="w" for="ch" forName="wedge1Tx" refType="w" fact="0.27"/>
          <dgm:constr type="h" for="ch" forName="wedge1Tx" refType="h" fact="0.18"/>
          <dgm:constr type="l" for="ch" forName="wedge2" refType="w" fact="0.099"/>
          <dgm:constr type="t" for="ch" forName="wedge2" refType="w" fact="0.0862"/>
          <dgm:constr type="w" for="ch" forName="wedge2" refType="w" fact="0.84"/>
          <dgm:constr type="h" for="ch" forName="wedge2" refType="h" fact="0.84"/>
          <dgm:constr type="l" for="ch" forName="dummy2a" refType="w" fact="0.9185"/>
          <dgm:constr type="t" for="ch" forName="dummy2a" refType="h" fact="0.3764"/>
          <dgm:constr type="l" for="ch" forName="dummy2b" refType="w" fact="0.7659"/>
          <dgm:constr type="t" for="ch" forName="dummy2b" refType="h" fact="0.846"/>
          <dgm:constr type="l" for="ch" forName="wedge2Tx" refType="w" fact="0.64"/>
          <dgm:constr type="t" for="ch" forName="wedge2Tx" refType="h" fact="0.47"/>
          <dgm:constr type="w" for="ch" forName="wedge2Tx" refType="w" fact="0.25"/>
          <dgm:constr type="h" for="ch" forName="wedge2Tx" refType="h" fact="0.2"/>
          <dgm:constr type="l" for="ch" forName="wedge3" refType="w" fact="0.08"/>
          <dgm:constr type="t" for="ch" forName="wedge3" refType="w" fact="0.1"/>
          <dgm:constr type="w" for="ch" forName="wedge3" refType="w" fact="0.84"/>
          <dgm:constr type="h" for="ch" forName="wedge3" refType="h" fact="0.84"/>
          <dgm:constr type="l" for="ch" forName="dummy3a" refType="w" fact="0.7469"/>
          <dgm:constr type="t" for="ch" forName="dummy3a" refType="h" fact="0.8598"/>
          <dgm:constr type="l" for="ch" forName="dummy3b" refType="w" fact="0.2531"/>
          <dgm:constr type="t" for="ch" forName="dummy3b" refType="h" fact="0.8598"/>
          <dgm:constr type="l" for="ch" forName="wedge3Tx" refType="w" fact="0.38"/>
          <dgm:constr type="t" for="ch" forName="wedge3Tx" refType="h" fact="0.69"/>
          <dgm:constr type="w" for="ch" forName="wedge3Tx" refType="w" fact="0.24"/>
          <dgm:constr type="h" for="ch" forName="wedge3Tx" refType="h" fact="0.22"/>
          <dgm:constr type="l" for="ch" forName="wedge4" refType="w" fact="0.061"/>
          <dgm:constr type="t" for="ch" forName="wedge4" refType="h" fact="0.0862"/>
          <dgm:constr type="w" for="ch" forName="wedge4" refType="w" fact="0.84"/>
          <dgm:constr type="h" for="ch" forName="wedge4" refType="h" fact="0.84"/>
          <dgm:constr type="l" for="ch" forName="dummy4a" refType="w" fact="0.2341"/>
          <dgm:constr type="t" for="ch" forName="dummy4a" refType="h" fact="0.846"/>
          <dgm:constr type="l" for="ch" forName="dummy4b" refType="w" fact="0.0815"/>
          <dgm:constr type="t" for="ch" forName="dummy4b" refType="h" fact="0.3764"/>
          <dgm:constr type="r" for="ch" forName="wedge4Tx" refType="w" fact="0.36"/>
          <dgm:constr type="t" for="ch" forName="wedge4Tx" refType="h" fact="0.47"/>
          <dgm:constr type="w" for="ch" forName="wedge4Tx" refType="w" fact="0.25"/>
          <dgm:constr type="h" for="ch" forName="wedge4Tx" refType="h" fact="0.2"/>
          <dgm:constr type="l" for="ch" forName="wedge5" refType="w" fact="0.0682"/>
          <dgm:constr type="t" for="ch" forName="wedge5" refType="h" fact="0.0638"/>
          <dgm:constr type="w" for="ch" forName="wedge5" refType="w" fact="0.84"/>
          <dgm:constr type="h" for="ch" forName="wedge5" refType="h" fact="0.84"/>
          <dgm:constr type="l" for="ch" forName="dummy5a" refType="w" fact="0.0888"/>
          <dgm:constr type="t" for="ch" forName="dummy5a" refType="h" fact="0.354"/>
          <dgm:constr type="l" for="ch" forName="dummy5b" refType="w" fact="0.4882"/>
          <dgm:constr type="t" for="ch" forName="dummy5b" refType="h" fact="0.0638"/>
          <dgm:constr type="r" for="ch" forName="wedge5Tx" refType="w" fact="0.47"/>
          <dgm:constr type="t" for="ch" forName="wedge5Tx" refType="h" fact="0.205"/>
          <dgm:constr type="w" for="ch" forName="wedge5Tx" refType="w" fact="0.27"/>
          <dgm:constr type="h" for="ch" forName="wedge5Tx" refType="h" fact="0.18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primFontSz" for="ch" ptType="node" op="equ"/>
        </dgm:constrLst>
      </dgm:if>
      <dgm:if name="Name6" axis="ch" ptType="node" func="cnt" op="equ" val="6">
        <dgm:constrLst>
          <dgm:constr type="l" for="ch" forName="wedge1" refType="w" fact="0.09"/>
          <dgm:constr type="t" for="ch" forName="wedge1" refType="w" fact="0.0627"/>
          <dgm:constr type="w" for="ch" forName="wedge1" refType="w" fact="0.84"/>
          <dgm:constr type="h" for="ch" forName="wedge1" refType="h" fact="0.84"/>
          <dgm:constr type="l" for="ch" forName="dummy1a" refType="w" fact="0.51"/>
          <dgm:constr type="t" for="ch" forName="dummy1a" refType="h" fact="0.0627"/>
          <dgm:constr type="l" for="ch" forName="dummy1b" refType="w" fact="0.8737"/>
          <dgm:constr type="t" for="ch" forName="dummy1b" refType="h" fact="0.2727"/>
          <dgm:constr type="l" for="ch" forName="wedge1Tx" refType="w" fact="0.53"/>
          <dgm:constr type="t" for="ch" forName="wedge1Tx" refType="h" fact="0.17"/>
          <dgm:constr type="w" for="ch" forName="wedge1Tx" refType="w" fact="0.22"/>
          <dgm:constr type="h" for="ch" forName="wedge1Tx" refType="h" fact="0.17"/>
          <dgm:constr type="l" for="ch" forName="wedge2" refType="w" fact="0.1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8837"/>
          <dgm:constr type="t" for="ch" forName="dummy2a" refType="h" fact="0.29"/>
          <dgm:constr type="l" for="ch" forName="dummy2b" refType="w" fact="0.8837"/>
          <dgm:constr type="t" for="ch" forName="dummy2b" refType="h" fact="0.71"/>
          <dgm:constr type="l" for="ch" forName="wedge2Tx" refType="w" fact="0.67"/>
          <dgm:constr type="t" for="ch" forName="wedge2Tx" refType="h" fact="0.42"/>
          <dgm:constr type="w" for="ch" forName="wedge2Tx" refType="w" fact="0.23"/>
          <dgm:constr type="h" for="ch" forName="wedge2Tx" refType="h" fact="0.165"/>
          <dgm:constr type="l" for="ch" forName="wedge3" refType="w" fact="0.09"/>
          <dgm:constr type="t" for="ch" forName="wedge3" refType="w" fact="0.0973"/>
          <dgm:constr type="w" for="ch" forName="wedge3" refType="w" fact="0.84"/>
          <dgm:constr type="h" for="ch" forName="wedge3" refType="h" fact="0.84"/>
          <dgm:constr type="l" for="ch" forName="dummy3a" refType="w" fact="0.8737"/>
          <dgm:constr type="t" for="ch" forName="dummy3a" refType="h" fact="0.7273"/>
          <dgm:constr type="l" for="ch" forName="dummy3b" refType="w" fact="0.51"/>
          <dgm:constr type="t" for="ch" forName="dummy3b" refType="h" fact="0.9373"/>
          <dgm:constr type="l" for="ch" forName="wedge3Tx" refType="w" fact="0.53"/>
          <dgm:constr type="t" for="ch" forName="wedge3Tx" refType="h" fact="0.665"/>
          <dgm:constr type="w" for="ch" forName="wedge3Tx" refType="w" fact="0.22"/>
          <dgm:constr type="h" for="ch" forName="wedge3Tx" refType="h" fact="0.17"/>
          <dgm:constr type="l" for="ch" forName="wedge4" refType="w" fact="0.07"/>
          <dgm:constr type="t" for="ch" forName="wedge4" refType="h" fact="0.0973"/>
          <dgm:constr type="w" for="ch" forName="wedge4" refType="w" fact="0.84"/>
          <dgm:constr type="h" for="ch" forName="wedge4" refType="h" fact="0.84"/>
          <dgm:constr type="l" for="ch" forName="dummy4a" refType="w" fact="0.49"/>
          <dgm:constr type="t" for="ch" forName="dummy4a" refType="h" fact="0.9373"/>
          <dgm:constr type="l" for="ch" forName="dummy4b" refType="w" fact="0.1263"/>
          <dgm:constr type="t" for="ch" forName="dummy4b" refType="h" fact="0.7273"/>
          <dgm:constr type="r" for="ch" forName="wedge4Tx" refType="w" fact="0.47"/>
          <dgm:constr type="t" for="ch" forName="wedge4Tx" refType="h" fact="0.665"/>
          <dgm:constr type="w" for="ch" forName="wedge4Tx" refType="w" fact="0.22"/>
          <dgm:constr type="h" for="ch" forName="wedge4Tx" refType="h" fact="0.17"/>
          <dgm:constr type="l" for="ch" forName="wedge5" refType="w" fact="0.06"/>
          <dgm:constr type="t" for="ch" forName="wedge5" refType="h" fact="0.08"/>
          <dgm:constr type="w" for="ch" forName="wedge5" refType="w" fact="0.84"/>
          <dgm:constr type="h" for="ch" forName="wedge5" refType="h" fact="0.84"/>
          <dgm:constr type="l" for="ch" forName="dummy5a" refType="w" fact="0.1163"/>
          <dgm:constr type="t" for="ch" forName="dummy5a" refType="h" fact="0.71"/>
          <dgm:constr type="l" for="ch" forName="dummy5b" refType="w" fact="0.1163"/>
          <dgm:constr type="t" for="ch" forName="dummy5b" refType="h" fact="0.29"/>
          <dgm:constr type="r" for="ch" forName="wedge5Tx" refType="w" fact="0.33"/>
          <dgm:constr type="t" for="ch" forName="wedge5Tx" refType="h" fact="0.42"/>
          <dgm:constr type="w" for="ch" forName="wedge5Tx" refType="w" fact="0.23"/>
          <dgm:constr type="h" for="ch" forName="wedge5Tx" refType="h" fact="0.165"/>
          <dgm:constr type="l" for="ch" forName="wedge6" refType="w" fact="0.07"/>
          <dgm:constr type="t" for="ch" forName="wedge6" refType="h" fact="0.0627"/>
          <dgm:constr type="w" for="ch" forName="wedge6" refType="w" fact="0.84"/>
          <dgm:constr type="h" for="ch" forName="wedge6" refType="h" fact="0.84"/>
          <dgm:constr type="l" for="ch" forName="dummy6a" refType="w" fact="0.1263"/>
          <dgm:constr type="t" for="ch" forName="dummy6a" refType="h" fact="0.2727"/>
          <dgm:constr type="l" for="ch" forName="dummy6b" refType="w" fact="0.49"/>
          <dgm:constr type="t" for="ch" forName="dummy6b" refType="h" fact="0.0627"/>
          <dgm:constr type="r" for="ch" forName="wedge6Tx" refType="w" fact="0.47"/>
          <dgm:constr type="t" for="ch" forName="wedge6Tx" refType="h" fact="0.17"/>
          <dgm:constr type="w" for="ch" forName="wedge6Tx" refType="w" fact="0.22"/>
          <dgm:constr type="h" for="ch" forName="wedge6Tx" refType="h" fact="0.17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primFontSz" for="ch" ptType="node" op="equ"/>
        </dgm:constrLst>
      </dgm:if>
      <dgm:else name="Name7">
        <dgm:constrLst>
          <dgm:constr type="l" for="ch" forName="wedge1" refType="w" fact="0.0887"/>
          <dgm:constr type="t" for="ch" forName="wedge1" refType="w" fact="0.062"/>
          <dgm:constr type="w" for="ch" forName="wedge1" refType="w" fact="0.84"/>
          <dgm:constr type="h" for="ch" forName="wedge1" refType="h" fact="0.84"/>
          <dgm:constr type="l" for="ch" forName="dummy1a" refType="w" fact="0.5087"/>
          <dgm:constr type="t" for="ch" forName="dummy1a" refType="h" fact="0.062"/>
          <dgm:constr type="l" for="ch" forName="dummy1b" refType="w" fact="0.837"/>
          <dgm:constr type="t" for="ch" forName="dummy1b" refType="h" fact="0.2201"/>
          <dgm:constr type="l" for="ch" forName="wedge1Tx" refType="w" fact="0.53"/>
          <dgm:constr type="t" for="ch" forName="wedge1Tx" refType="h" fact="0.14"/>
          <dgm:constr type="w" for="ch" forName="wedge1Tx" refType="w" fact="0.2"/>
          <dgm:constr type="h" for="ch" forName="wedge1Tx" refType="h" fact="0.16"/>
          <dgm:constr type="l" for="ch" forName="wedge2" refType="w" fact="0.0995"/>
          <dgm:constr type="t" for="ch" forName="wedge2" refType="w" fact="0.0755"/>
          <dgm:constr type="w" for="ch" forName="wedge2" refType="w" fact="0.84"/>
          <dgm:constr type="h" for="ch" forName="wedge2" refType="h" fact="0.84"/>
          <dgm:constr type="l" for="ch" forName="dummy2a" refType="w" fact="0.8479"/>
          <dgm:constr type="t" for="ch" forName="dummy2a" refType="h" fact="0.2337"/>
          <dgm:constr type="l" for="ch" forName="dummy2b" refType="w" fact="0.929"/>
          <dgm:constr type="t" for="ch" forName="dummy2b" refType="h" fact="0.589"/>
          <dgm:constr type="l" for="ch" forName="wedge2Tx" refType="w" fact="0.67"/>
          <dgm:constr type="t" for="ch" forName="wedge2Tx" refType="h" fact="0.38"/>
          <dgm:constr type="w" for="ch" forName="wedge2Tx" refType="w" fact="0.23"/>
          <dgm:constr type="h" for="ch" forName="wedge2Tx" refType="h" fact="0.14"/>
          <dgm:constr type="l" for="ch" forName="wedge3" refType="w" fact="0.0956"/>
          <dgm:constr type="t" for="ch" forName="wedge3" refType="w" fact="0.0925"/>
          <dgm:constr type="w" for="ch" forName="wedge3" refType="w" fact="0.84"/>
          <dgm:constr type="h" for="ch" forName="wedge3" refType="h" fact="0.84"/>
          <dgm:constr type="l" for="ch" forName="dummy3a" refType="w" fact="0.9251"/>
          <dgm:constr type="t" for="ch" forName="dummy3a" refType="h" fact="0.6059"/>
          <dgm:constr type="l" for="ch" forName="dummy3b" refType="w" fact="0.6979"/>
          <dgm:constr type="t" for="ch" forName="dummy3b" refType="h" fact="0.8909"/>
          <dgm:constr type="l" for="ch" forName="wedge3Tx" refType="w" fact="0.635"/>
          <dgm:constr type="t" for="ch" forName="wedge3Tx" refType="h" fact="0.59"/>
          <dgm:constr type="w" for="ch" forName="wedge3Tx" refType="w" fact="0.2"/>
          <dgm:constr type="h" for="ch" forName="wedge3Tx" refType="h" fact="0.155"/>
          <dgm:constr type="l" for="ch" forName="wedge4" refType="w" fact="0.08"/>
          <dgm:constr type="t" for="ch" forName="wedge4" refType="h" fact="0.1"/>
          <dgm:constr type="w" for="ch" forName="wedge4" refType="w" fact="0.84"/>
          <dgm:constr type="h" for="ch" forName="wedge4" refType="h" fact="0.84"/>
          <dgm:constr type="l" for="ch" forName="dummy4a" refType="w" fact="0.6822"/>
          <dgm:constr type="t" for="ch" forName="dummy4a" refType="h" fact="0.8984"/>
          <dgm:constr type="l" for="ch" forName="dummy4b" refType="w" fact="0.3178"/>
          <dgm:constr type="t" for="ch" forName="dummy4b" refType="h" fact="0.8984"/>
          <dgm:constr type="l" for="ch" forName="wedge4Tx" refType="w" fact="0.4025"/>
          <dgm:constr type="t" for="ch" forName="wedge4Tx" refType="h" fact="0.76"/>
          <dgm:constr type="w" for="ch" forName="wedge4Tx" refType="w" fact="0.195"/>
          <dgm:constr type="h" for="ch" forName="wedge4Tx" refType="h" fact="0.14"/>
          <dgm:constr type="l" for="ch" forName="wedge5" refType="w" fact="0.0644"/>
          <dgm:constr type="t" for="ch" forName="wedge5" refType="h" fact="0.0925"/>
          <dgm:constr type="w" for="ch" forName="wedge5" refType="w" fact="0.84"/>
          <dgm:constr type="h" for="ch" forName="wedge5" refType="h" fact="0.84"/>
          <dgm:constr type="l" for="ch" forName="dummy5a" refType="w" fact="0.3021"/>
          <dgm:constr type="t" for="ch" forName="dummy5a" refType="h" fact="0.8909"/>
          <dgm:constr type="l" for="ch" forName="dummy5b" refType="w" fact="0.0749"/>
          <dgm:constr type="t" for="ch" forName="dummy5b" refType="h" fact="0.6059"/>
          <dgm:constr type="r" for="ch" forName="wedge5Tx" refType="w" fact="0.365"/>
          <dgm:constr type="t" for="ch" forName="wedge5Tx" refType="h" fact="0.59"/>
          <dgm:constr type="w" for="ch" forName="wedge5Tx" refType="w" fact="0.2"/>
          <dgm:constr type="h" for="ch" forName="wedge5Tx" refType="h" fact="0.155"/>
          <dgm:constr type="l" for="ch" forName="wedge6" refType="w" fact="0.0605"/>
          <dgm:constr type="t" for="ch" forName="wedge6" refType="h" fact="0.0755"/>
          <dgm:constr type="w" for="ch" forName="wedge6" refType="w" fact="0.84"/>
          <dgm:constr type="h" for="ch" forName="wedge6" refType="h" fact="0.84"/>
          <dgm:constr type="l" for="ch" forName="dummy6a" refType="w" fact="0.071"/>
          <dgm:constr type="t" for="ch" forName="dummy6a" refType="h" fact="0.589"/>
          <dgm:constr type="l" for="ch" forName="dummy6b" refType="w" fact="0.1521"/>
          <dgm:constr type="t" for="ch" forName="dummy6b" refType="h" fact="0.2337"/>
          <dgm:constr type="r" for="ch" forName="wedge6Tx" refType="w" fact="0.33"/>
          <dgm:constr type="t" for="ch" forName="wedge6Tx" refType="h" fact="0.38"/>
          <dgm:constr type="w" for="ch" forName="wedge6Tx" refType="w" fact="0.23"/>
          <dgm:constr type="h" for="ch" forName="wedge6Tx" refType="h" fact="0.14"/>
          <dgm:constr type="l" for="ch" forName="wedge7" refType="w" fact="0.0713"/>
          <dgm:constr type="t" for="ch" forName="wedge7" refType="h" fact="0.062"/>
          <dgm:constr type="w" for="ch" forName="wedge7" refType="w" fact="0.84"/>
          <dgm:constr type="h" for="ch" forName="wedge7" refType="h" fact="0.84"/>
          <dgm:constr type="l" for="ch" forName="dummy7a" refType="w" fact="0.163"/>
          <dgm:constr type="t" for="ch" forName="dummy7a" refType="h" fact="0.2201"/>
          <dgm:constr type="l" for="ch" forName="dummy7b" refType="w" fact="0.4913"/>
          <dgm:constr type="t" for="ch" forName="dummy7b" refType="h" fact="0.062"/>
          <dgm:constr type="r" for="ch" forName="wedge7Tx" refType="w" fact="0.47"/>
          <dgm:constr type="t" for="ch" forName="wedge7Tx" refType="h" fact="0.14"/>
          <dgm:constr type="w" for="ch" forName="wedge7Tx" refType="w" fact="0.2"/>
          <dgm:constr type="h" for="ch" forName="wedge7Tx" refType="h" fact="0.16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h" for="ch" forName="arrowWedge7" refType="w" fact="0.08"/>
          <dgm:constr type="diam" for="ch" forName="arrowWedge7" refType="w" fact="0.84"/>
          <dgm:constr type="l" for="ch" forName="arrowWedge7" refType="w" fact="0.5"/>
          <dgm:constr type="t" for="ch" forName="arrowWedge7" refType="w" fact="0.5"/>
          <dgm:constr type="primFontSz" for="ch" ptType="node" op="equ"/>
        </dgm:constrLst>
      </dgm:else>
    </dgm:choose>
    <dgm:ruleLst/>
    <dgm:choose name="Name8">
      <dgm:if name="Name9" axis="ch" ptType="node" func="cnt" op="gte" val="1">
        <dgm:layoutNode name="wedge1">
          <dgm:alg type="sp"/>
          <dgm:choose name="Name10">
            <dgm:if name="Name11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12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13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14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15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16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17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18">
            <dgm:if name="Name19" func="var" arg="dir" op="equ" val="norm">
              <dgm:presOf axis="ch desOrSelf" ptType="node node" st="1 1" cnt="1 0"/>
            </dgm:if>
            <dgm:else name="Name20">
              <dgm:choose name="Name21">
                <dgm:if name="Name22" axis="ch" ptType="node" func="cnt" op="equ" val="1">
                  <dgm:presOf axis="ch desOrSelf" ptType="node node" st="1 1" cnt="1 0"/>
                </dgm:if>
                <dgm:if name="Name23" axis="ch" ptType="node" func="cnt" op="equ" val="2">
                  <dgm:presOf axis="ch desOrSelf" ptType="node node" st="2 1" cnt="1 0"/>
                </dgm:if>
                <dgm:if name="Name24" axis="ch" ptType="node" func="cnt" op="equ" val="3">
                  <dgm:presOf axis="ch desOrSelf" ptType="node node" st="3 1" cnt="1 0"/>
                </dgm:if>
                <dgm:if name="Name25" axis="ch" ptType="node" func="cnt" op="equ" val="4">
                  <dgm:presOf axis="ch desOrSelf" ptType="node node" st="4 1" cnt="1 0"/>
                </dgm:if>
                <dgm:if name="Name26" axis="ch" ptType="node" func="cnt" op="equ" val="5">
                  <dgm:presOf axis="ch desOrSelf" ptType="node node" st="5 1" cnt="1 0"/>
                </dgm:if>
                <dgm:if name="Name27" axis="ch" ptType="node" func="cnt" op="equ" val="6">
                  <dgm:presOf axis="ch desOrSelf" ptType="node node" st="6 1" cnt="1 0"/>
                </dgm:if>
                <dgm:else name="Name28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dummy1a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1b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29">
            <dgm:if name="Name30" func="var" arg="dir" op="equ" val="norm">
              <dgm:presOf axis="ch desOrSelf" ptType="node node" st="1 1" cnt="1 0"/>
            </dgm:if>
            <dgm:else name="Name31">
              <dgm:choose name="Name32">
                <dgm:if name="Name33" axis="ch" ptType="node" func="cnt" op="equ" val="1">
                  <dgm:presOf axis="ch desOrSelf" ptType="node node" st="1 1" cnt="1 0"/>
                </dgm:if>
                <dgm:if name="Name34" axis="ch" ptType="node" func="cnt" op="equ" val="2">
                  <dgm:presOf axis="ch desOrSelf" ptType="node node" st="2 1" cnt="1 0"/>
                </dgm:if>
                <dgm:if name="Name35" axis="ch" ptType="node" func="cnt" op="equ" val="3">
                  <dgm:presOf axis="ch desOrSelf" ptType="node node" st="3 1" cnt="1 0"/>
                </dgm:if>
                <dgm:if name="Name36" axis="ch" ptType="node" func="cnt" op="equ" val="4">
                  <dgm:presOf axis="ch desOrSelf" ptType="node node" st="4 1" cnt="1 0"/>
                </dgm:if>
                <dgm:if name="Name37" axis="ch" ptType="node" func="cnt" op="equ" val="5">
                  <dgm:presOf axis="ch desOrSelf" ptType="node node" st="5 1" cnt="1 0"/>
                </dgm:if>
                <dgm:if name="Name38" axis="ch" ptType="node" func="cnt" op="equ" val="6">
                  <dgm:presOf axis="ch desOrSelf" ptType="node node" st="6 1" cnt="1 0"/>
                </dgm:if>
                <dgm:else name="Name39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40"/>
    </dgm:choose>
    <dgm:choose name="Name41">
      <dgm:if name="Name42" axis="ch" ptType="node" func="cnt" op="gte" val="2">
        <dgm:layoutNode name="wedge2">
          <dgm:alg type="sp"/>
          <dgm:choose name="Name43">
            <dgm:if name="Name44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45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46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47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48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49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50">
            <dgm:if name="Name51" func="var" arg="dir" op="equ" val="norm">
              <dgm:presOf axis="ch desOrSelf" ptType="node node" st="2 1" cnt="1 0"/>
            </dgm:if>
            <dgm:else name="Name52">
              <dgm:choose name="Name53">
                <dgm:if name="Name54" axis="ch" ptType="node" func="cnt" op="equ" val="2">
                  <dgm:presOf axis="ch desOrSelf" ptType="node node" st="1 1" cnt="1 0"/>
                </dgm:if>
                <dgm:if name="Name55" axis="ch" ptType="node" func="cnt" op="equ" val="3">
                  <dgm:presOf axis="ch desOrSelf" ptType="node node" st="2 1" cnt="1 0"/>
                </dgm:if>
                <dgm:if name="Name56" axis="ch" ptType="node" func="cnt" op="equ" val="4">
                  <dgm:presOf axis="ch desOrSelf" ptType="node node" st="3 1" cnt="1 0"/>
                </dgm:if>
                <dgm:if name="Name57" axis="ch" ptType="node" func="cnt" op="equ" val="5">
                  <dgm:presOf axis="ch desOrSelf" ptType="node node" st="4 1" cnt="1 0"/>
                </dgm:if>
                <dgm:if name="Name58" axis="ch" ptType="node" func="cnt" op="equ" val="6">
                  <dgm:presOf axis="ch desOrSelf" ptType="node node" st="5 1" cnt="1 0"/>
                </dgm:if>
                <dgm:else name="Name59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dummy2a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2b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60">
            <dgm:if name="Name61" func="var" arg="dir" op="equ" val="norm">
              <dgm:presOf axis="ch desOrSelf" ptType="node node" st="2 1" cnt="1 0"/>
            </dgm:if>
            <dgm:else name="Name62">
              <dgm:choose name="Name63">
                <dgm:if name="Name64" axis="ch" ptType="node" func="cnt" op="equ" val="2">
                  <dgm:presOf axis="ch desOrSelf" ptType="node node" st="1 1" cnt="1 0"/>
                </dgm:if>
                <dgm:if name="Name65" axis="ch" ptType="node" func="cnt" op="equ" val="3">
                  <dgm:presOf axis="ch desOrSelf" ptType="node node" st="2 1" cnt="1 0"/>
                </dgm:if>
                <dgm:if name="Name66" axis="ch" ptType="node" func="cnt" op="equ" val="4">
                  <dgm:presOf axis="ch desOrSelf" ptType="node node" st="3 1" cnt="1 0"/>
                </dgm:if>
                <dgm:if name="Name67" axis="ch" ptType="node" func="cnt" op="equ" val="5">
                  <dgm:presOf axis="ch desOrSelf" ptType="node node" st="4 1" cnt="1 0"/>
                </dgm:if>
                <dgm:if name="Name68" axis="ch" ptType="node" func="cnt" op="equ" val="6">
                  <dgm:presOf axis="ch desOrSelf" ptType="node node" st="5 1" cnt="1 0"/>
                </dgm:if>
                <dgm:else name="Name69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70"/>
    </dgm:choose>
    <dgm:choose name="Name71">
      <dgm:if name="Name72" axis="ch" ptType="node" func="cnt" op="gte" val="3">
        <dgm:layoutNode name="wedge3">
          <dgm:alg type="sp"/>
          <dgm:choose name="Name73">
            <dgm:if name="Name74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75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76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77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78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79">
            <dgm:if name="Name80" func="var" arg="dir" op="equ" val="norm">
              <dgm:presOf axis="ch desOrSelf" ptType="node node" st="3 1" cnt="1 0"/>
            </dgm:if>
            <dgm:else name="Name81">
              <dgm:choose name="Name82">
                <dgm:if name="Name83" axis="ch" ptType="node" func="cnt" op="equ" val="3">
                  <dgm:presOf axis="ch desOrSelf" ptType="node node" st="1 1" cnt="1 0"/>
                </dgm:if>
                <dgm:if name="Name84" axis="ch" ptType="node" func="cnt" op="equ" val="4">
                  <dgm:presOf axis="ch desOrSelf" ptType="node node" st="2 1" cnt="1 0"/>
                </dgm:if>
                <dgm:if name="Name85" axis="ch" ptType="node" func="cnt" op="equ" val="5">
                  <dgm:presOf axis="ch desOrSelf" ptType="node node" st="3 1" cnt="1 0"/>
                </dgm:if>
                <dgm:if name="Name86" axis="ch" ptType="node" func="cnt" op="equ" val="6">
                  <dgm:presOf axis="ch desOrSelf" ptType="node node" st="4 1" cnt="1 0"/>
                </dgm:if>
                <dgm:else name="Name87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dummy3a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3b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88">
            <dgm:if name="Name89" func="var" arg="dir" op="equ" val="norm">
              <dgm:presOf axis="ch desOrSelf" ptType="node node" st="3 1" cnt="1 0"/>
            </dgm:if>
            <dgm:else name="Name90">
              <dgm:choose name="Name91">
                <dgm:if name="Name92" axis="ch" ptType="node" func="cnt" op="equ" val="3">
                  <dgm:presOf axis="ch desOrSelf" ptType="node node" st="1 1" cnt="1 0"/>
                </dgm:if>
                <dgm:if name="Name93" axis="ch" ptType="node" func="cnt" op="equ" val="4">
                  <dgm:presOf axis="ch desOrSelf" ptType="node node" st="2 1" cnt="1 0"/>
                </dgm:if>
                <dgm:if name="Name94" axis="ch" ptType="node" func="cnt" op="equ" val="5">
                  <dgm:presOf axis="ch desOrSelf" ptType="node node" st="3 1" cnt="1 0"/>
                </dgm:if>
                <dgm:if name="Name95" axis="ch" ptType="node" func="cnt" op="equ" val="6">
                  <dgm:presOf axis="ch desOrSelf" ptType="node node" st="4 1" cnt="1 0"/>
                </dgm:if>
                <dgm:else name="Name96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97"/>
    </dgm:choose>
    <dgm:choose name="Name98">
      <dgm:if name="Name99" axis="ch" ptType="node" func="cnt" op="gte" val="4">
        <dgm:layoutNode name="wedge4">
          <dgm:alg type="sp"/>
          <dgm:choose name="Name100">
            <dgm:if name="Name101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02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03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04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05">
            <dgm:if name="Name106" func="var" arg="dir" op="equ" val="norm">
              <dgm:presOf axis="ch desOrSelf" ptType="node node" st="4 1" cnt="1 0"/>
            </dgm:if>
            <dgm:else name="Name107">
              <dgm:choose name="Name108">
                <dgm:if name="Name109" axis="ch" ptType="node" func="cnt" op="equ" val="4">
                  <dgm:presOf axis="ch desOrSelf" ptType="node node" st="1 1" cnt="1 0"/>
                </dgm:if>
                <dgm:if name="Name110" axis="ch" ptType="node" func="cnt" op="equ" val="5">
                  <dgm:presOf axis="ch desOrSelf" ptType="node node" st="2 1" cnt="1 0"/>
                </dgm:if>
                <dgm:if name="Name111" axis="ch" ptType="node" func="cnt" op="equ" val="6">
                  <dgm:presOf axis="ch desOrSelf" ptType="node node" st="3 1" cnt="1 0"/>
                </dgm:if>
                <dgm:else name="Name112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dummy4a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4b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13">
            <dgm:if name="Name114" func="var" arg="dir" op="equ" val="norm">
              <dgm:presOf axis="ch desOrSelf" ptType="node node" st="4 1" cnt="1 0"/>
            </dgm:if>
            <dgm:else name="Name115">
              <dgm:choose name="Name116">
                <dgm:if name="Name117" axis="ch" ptType="node" func="cnt" op="equ" val="4">
                  <dgm:presOf axis="ch desOrSelf" ptType="node node" st="1 1" cnt="1 0"/>
                </dgm:if>
                <dgm:if name="Name118" axis="ch" ptType="node" func="cnt" op="equ" val="5">
                  <dgm:presOf axis="ch desOrSelf" ptType="node node" st="2 1" cnt="1 0"/>
                </dgm:if>
                <dgm:if name="Name119" axis="ch" ptType="node" func="cnt" op="equ" val="6">
                  <dgm:presOf axis="ch desOrSelf" ptType="node node" st="3 1" cnt="1 0"/>
                </dgm:if>
                <dgm:else name="Name120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21"/>
    </dgm:choose>
    <dgm:choose name="Name122">
      <dgm:if name="Name123" axis="ch" ptType="node" func="cnt" op="gte" val="5">
        <dgm:layoutNode name="wedge5">
          <dgm:alg type="sp"/>
          <dgm:choose name="Name124">
            <dgm:if name="Name125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26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27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28">
            <dgm:if name="Name129" func="var" arg="dir" op="equ" val="norm">
              <dgm:presOf axis="ch desOrSelf" ptType="node node" st="5 1" cnt="1 0"/>
            </dgm:if>
            <dgm:else name="Name130">
              <dgm:choose name="Name131">
                <dgm:if name="Name132" axis="ch" ptType="node" func="cnt" op="equ" val="5">
                  <dgm:presOf axis="ch desOrSelf" ptType="node node" st="1 1" cnt="1 0"/>
                </dgm:if>
                <dgm:if name="Name133" axis="ch" ptType="node" func="cnt" op="equ" val="6">
                  <dgm:presOf axis="ch desOrSelf" ptType="node node" st="2 1" cnt="1 0"/>
                </dgm:if>
                <dgm:else name="Name134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dummy5a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5b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35">
            <dgm:if name="Name136" func="var" arg="dir" op="equ" val="norm">
              <dgm:presOf axis="ch desOrSelf" ptType="node node" st="5 1" cnt="1 0"/>
            </dgm:if>
            <dgm:else name="Name137">
              <dgm:choose name="Name138">
                <dgm:if name="Name139" axis="ch" ptType="node" func="cnt" op="equ" val="5">
                  <dgm:presOf axis="ch desOrSelf" ptType="node node" st="1 1" cnt="1 0"/>
                </dgm:if>
                <dgm:if name="Name140" axis="ch" ptType="node" func="cnt" op="equ" val="6">
                  <dgm:presOf axis="ch desOrSelf" ptType="node node" st="2 1" cnt="1 0"/>
                </dgm:if>
                <dgm:else name="Name141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42"/>
    </dgm:choose>
    <dgm:choose name="Name143">
      <dgm:if name="Name144" axis="ch" ptType="node" func="cnt" op="gte" val="6">
        <dgm:layoutNode name="wedge6">
          <dgm:alg type="sp"/>
          <dgm:choose name="Name145">
            <dgm:if name="Name146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47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48">
            <dgm:if name="Name149" func="var" arg="dir" op="equ" val="norm">
              <dgm:presOf axis="ch desOrSelf" ptType="node node" st="6 1" cnt="1 0"/>
            </dgm:if>
            <dgm:else name="Name150">
              <dgm:choose name="Name151">
                <dgm:if name="Name152" axis="ch" ptType="node" func="cnt" op="equ" val="6">
                  <dgm:presOf axis="ch desOrSelf" ptType="node node" st="1 1" cnt="1 0"/>
                </dgm:if>
                <dgm:else name="Name153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dummy6a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6b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4">
            <dgm:if name="Name155" func="var" arg="dir" op="equ" val="norm">
              <dgm:presOf axis="ch desOrSelf" ptType="node node" st="6 1" cnt="1 0"/>
            </dgm:if>
            <dgm:else name="Name156">
              <dgm:choose name="Name157">
                <dgm:if name="Name158" axis="ch" ptType="node" func="cnt" op="equ" val="6">
                  <dgm:presOf axis="ch desOrSelf" ptType="node node" st="1 1" cnt="1 0"/>
                </dgm:if>
                <dgm:else name="Name159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0"/>
    </dgm:choose>
    <dgm:choose name="Name161">
      <dgm:if name="Name162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63">
            <dgm:if name="Name164" func="var" arg="dir" op="equ" val="norm">
              <dgm:presOf axis="ch desOrSelf" ptType="node node" st="7 1" cnt="1 0"/>
            </dgm:if>
            <dgm:else name="Name165">
              <dgm:presOf axis="ch desOrSelf" ptType="node node" st="1 1" cnt="1 0"/>
            </dgm:else>
          </dgm:choose>
          <dgm:constrLst/>
          <dgm:ruleLst/>
        </dgm:layoutNode>
        <dgm:layoutNode name="dummy7a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7b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6">
            <dgm:if name="Name167" func="var" arg="dir" op="equ" val="norm">
              <dgm:presOf axis="ch desOrSelf" ptType="node node" st="7 1" cnt="1 0"/>
            </dgm:if>
            <dgm:else name="Name168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9"/>
    </dgm:choose>
    <dgm:choose name="Name170">
      <dgm:if name="Name171" axis="ch" ptType="node" func="cnt" op="equ" val="1">
        <dgm:forEach name="Name172" axis="ch" ptType="sibTrans" hideLastTrans="0" cnt="1">
          <dgm:layoutNode name="arrowWedge1single" styleLbl="fgSibTrans2D1">
            <dgm:choose name="Name173">
              <dgm:if name="Name174" func="var" arg="dir" op="equ" val="norm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arr"/>
                  <dgm:param type="endSty" val="noArr"/>
                </dgm:alg>
              </dgm:if>
              <dgm:else name="Name175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noArr"/>
                  <dgm:param type="endSty" val="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if name="Name176" axis="ch" ptType="node" func="cnt" op="gte" val="2">
        <dgm:forEach name="Name177" axis="ch" ptType="sibTrans" hideLastTrans="0" cnt="1">
          <dgm:layoutNode name="arrowWedge1" styleLbl="fgSibTrans2D1">
            <dgm:choose name="Name178">
              <dgm:if name="Name179" func="var" arg="dir" op="equ" val="norm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noArr"/>
                  <dgm:param type="endSty" val="arr"/>
                </dgm:alg>
              </dgm:if>
              <dgm:else name="Name180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arr"/>
                  <dgm:param type="endSty" val="no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else name="Name181"/>
    </dgm:choose>
    <dgm:forEach name="Name182" axis="ch" ptType="sibTrans" hideLastTrans="0" st="2" cnt="1">
      <dgm:layoutNode name="arrowWedge2" styleLbl="fgSibTrans2D1">
        <dgm:choose name="Name183">
          <dgm:if name="Name184" func="var" arg="dir" op="equ" val="norm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5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86" axis="ch" ptType="sibTrans" hideLastTrans="0" st="3" cnt="1">
      <dgm:layoutNode name="arrowWedge3" styleLbl="fgSibTrans2D1">
        <dgm:choose name="Name187">
          <dgm:if name="Name188" func="var" arg="dir" op="equ" val="norm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9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0" axis="ch" ptType="sibTrans" hideLastTrans="0" st="4" cnt="1">
      <dgm:layoutNode name="arrowWedge4" styleLbl="fgSibTrans2D1">
        <dgm:choose name="Name191">
          <dgm:if name="Name192" func="var" arg="dir" op="equ" val="norm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3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4" axis="ch" ptType="sibTrans" hideLastTrans="0" st="5" cnt="1">
      <dgm:layoutNode name="arrowWedge5" styleLbl="fgSibTrans2D1">
        <dgm:choose name="Name195">
          <dgm:if name="Name196" func="var" arg="dir" op="equ" val="norm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7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8" axis="ch" ptType="sibTrans" hideLastTrans="0" st="6" cnt="1">
      <dgm:layoutNode name="arrowWedge6" styleLbl="fgSibTrans2D1">
        <dgm:choose name="Name199">
          <dgm:if name="Name200" func="var" arg="dir" op="equ" val="norm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1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202" axis="ch" ptType="sibTrans" hideLastTrans="0" st="7" cnt="1">
      <dgm:layoutNode name="arrowWedge7" styleLbl="fgSibTrans2D1">
        <dgm:choose name="Name203">
          <dgm:if name="Name204" func="var" arg="dir" op="equ" val="norm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5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Process11">
  <dgm:title val=""/>
  <dgm:desc val=""/>
  <dgm:catLst>
    <dgm:cat type="process" pri="8000"/>
    <dgm:cat type="convert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l" for="ch" forName="arrow"/>
          <dgm:constr type="w" for="ch" forName="points" refType="w" fact="0.9"/>
          <dgm:constr type="h" for="ch" forName="points" refType="h"/>
          <dgm:constr type="t" for="ch" forName="points"/>
          <dgm:constr type="l" for="ch" forName="points"/>
        </dgm:constrLst>
      </dgm:if>
      <dgm:else name="Name3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r" for="ch" forName="arrow" refType="w"/>
          <dgm:constr type="w" for="ch" forName="points" refType="w" fact="0.9"/>
          <dgm:constr type="h" for="ch" forName="points" refType="h"/>
          <dgm:constr type="t" for="ch" forName="points"/>
          <dgm:constr type="r" for="ch" forName="points" refType="w"/>
        </dgm:constrLst>
      </dgm:else>
    </dgm:choose>
    <dgm:ruleLst/>
    <dgm:layoutNode name="arrow" styleLbl="bgShp">
      <dgm:alg type="sp"/>
      <dgm:choose name="Name4">
        <dgm:if name="Name5" func="var" arg="dir" op="equ" val="norm">
          <dgm:shape xmlns:r="http://schemas.openxmlformats.org/officeDocument/2006/relationships" type="notchedRightArrow" r:blip="">
            <dgm:adjLst/>
          </dgm:shape>
        </dgm:if>
        <dgm:else name="Name6">
          <dgm:shape xmlns:r="http://schemas.openxmlformats.org/officeDocument/2006/relationships" rot="180" type="notchedRightArrow" r:blip="">
            <dgm:adjLst/>
          </dgm:shape>
        </dgm:else>
      </dgm:choose>
      <dgm:presOf/>
      <dgm:constrLst/>
      <dgm:ruleLst/>
    </dgm:layoutNode>
    <dgm:layoutNode name="points">
      <dgm:choose name="Name7">
        <dgm:if name="Name8" func="var" arg="dir" op="equ" val="norm">
          <dgm:alg type="lin">
            <dgm:param type="linDir" val="fromL"/>
          </dgm:alg>
        </dgm:if>
        <dgm:else name="Name9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A" refType="w"/>
        <dgm:constr type="h" for="ch" forName="compositeA" refType="h"/>
        <dgm:constr type="w" for="ch" forName="compositeB" refType="w" refFor="ch" refForName="compositeA" op="equ"/>
        <dgm:constr type="h" for="ch" forName="compositeB" refType="h" refFor="ch" refForName="compositeA" op="equ"/>
        <dgm:constr type="primFontSz" for="des" ptType="node" op="equ" val="65"/>
        <dgm:constr type="w" for="ch" forName="space" refType="w" refFor="ch" refForName="compositeA" op="equ" fact="0.05"/>
      </dgm:constrLst>
      <dgm:ruleLst/>
      <dgm:forEach name="Name10" axis="ch" ptType="node">
        <dgm:choose name="Name11">
          <dgm:if name="Name12" axis="self" ptType="node" func="posOdd" op="equ" val="1">
            <dgm:layoutNode name="compositeA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A" refType="w"/>
                <dgm:constr type="h" for="ch" forName="textA" refType="h" fact="0.4"/>
                <dgm:constr type="t" for="ch" forName="textA"/>
                <dgm:constr type="l" for="ch" forName="textA"/>
                <dgm:constr type="h" for="ch" forName="circleA" refType="h" fact="0.1"/>
                <dgm:constr type="h" for="ch" forName="circleA" refType="w" op="lte"/>
                <dgm:constr type="w" for="ch" forName="circleA" refType="h" refFor="ch" refForName="circleA" op="equ"/>
                <dgm:constr type="ctrY" for="ch" forName="circleA" refType="h" fact="0.5"/>
                <dgm:constr type="ctrX" for="ch" forName="circleA" refType="w" refFor="ch" refForName="textA" fact="0.5"/>
                <dgm:constr type="w" for="ch" forName="spaceA" refType="w"/>
                <dgm:constr type="h" for="ch" forName="spaceA" refType="h" fact="0.4"/>
                <dgm:constr type="b" for="ch" forName="spaceA" refType="h"/>
                <dgm:constr type="l" for="ch" forName="spaceA"/>
              </dgm:constrLst>
              <dgm:ruleLst/>
              <dgm:layoutNode name="textA" styleLbl="revTx">
                <dgm:varLst>
                  <dgm:bulletEnabled val="1"/>
                </dgm:varLst>
                <dgm:alg type="tx">
                  <dgm:param type="txAnchorVert" val="b"/>
                  <dgm:param type="txAnchorVertCh" val="b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A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A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13">
            <dgm:layoutNode name="compositeB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B" refType="w"/>
                <dgm:constr type="h" for="ch" forName="textB" refType="h" fact="0.4"/>
                <dgm:constr type="b" for="ch" forName="textB" refType="h"/>
                <dgm:constr type="l" for="ch" forName="textB"/>
                <dgm:constr type="h" for="ch" forName="circleB" refType="h" fact="0.1"/>
                <dgm:constr type="w" for="ch" forName="circleB" refType="h" refFor="ch" refForName="circleB" op="equ"/>
                <dgm:constr type="h" for="ch" forName="circleB" refType="w" op="lte"/>
                <dgm:constr type="ctrY" for="ch" forName="circleB" refType="h" fact="0.5"/>
                <dgm:constr type="ctrX" for="ch" forName="circleB" refType="w" refFor="ch" refForName="textB" fact="0.5"/>
                <dgm:constr type="w" for="ch" forName="spaceB" refType="w"/>
                <dgm:constr type="h" for="ch" forName="spaceB" refType="h" fact="0.4"/>
                <dgm:constr type="t" for="ch" forName="spaceB"/>
                <dgm:constr type="l" for="ch" forName="spaceB"/>
              </dgm:constrLst>
              <dgm:ruleLst/>
              <dgm:layoutNode name="textB" styleLbl="revTx">
                <dgm:varLst>
                  <dgm:bulletEnabled val="1"/>
                </dgm:varLst>
                <dgm:alg type="tx">
                  <dgm:param type="txAnchorVert" val="t"/>
                  <dgm:param type="txAnchorVertCh" val="t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B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B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else>
        </dgm:choos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Process11">
  <dgm:title val=""/>
  <dgm:desc val=""/>
  <dgm:catLst>
    <dgm:cat type="process" pri="8000"/>
    <dgm:cat type="convert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l" for="ch" forName="arrow"/>
          <dgm:constr type="w" for="ch" forName="points" refType="w" fact="0.9"/>
          <dgm:constr type="h" for="ch" forName="points" refType="h"/>
          <dgm:constr type="t" for="ch" forName="points"/>
          <dgm:constr type="l" for="ch" forName="points"/>
        </dgm:constrLst>
      </dgm:if>
      <dgm:else name="Name3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r" for="ch" forName="arrow" refType="w"/>
          <dgm:constr type="w" for="ch" forName="points" refType="w" fact="0.9"/>
          <dgm:constr type="h" for="ch" forName="points" refType="h"/>
          <dgm:constr type="t" for="ch" forName="points"/>
          <dgm:constr type="r" for="ch" forName="points" refType="w"/>
        </dgm:constrLst>
      </dgm:else>
    </dgm:choose>
    <dgm:ruleLst/>
    <dgm:layoutNode name="arrow" styleLbl="bgShp">
      <dgm:alg type="sp"/>
      <dgm:choose name="Name4">
        <dgm:if name="Name5" func="var" arg="dir" op="equ" val="norm">
          <dgm:shape xmlns:r="http://schemas.openxmlformats.org/officeDocument/2006/relationships" type="notchedRightArrow" r:blip="">
            <dgm:adjLst/>
          </dgm:shape>
        </dgm:if>
        <dgm:else name="Name6">
          <dgm:shape xmlns:r="http://schemas.openxmlformats.org/officeDocument/2006/relationships" rot="180" type="notchedRightArrow" r:blip="">
            <dgm:adjLst/>
          </dgm:shape>
        </dgm:else>
      </dgm:choose>
      <dgm:presOf/>
      <dgm:constrLst/>
      <dgm:ruleLst/>
    </dgm:layoutNode>
    <dgm:layoutNode name="points">
      <dgm:choose name="Name7">
        <dgm:if name="Name8" func="var" arg="dir" op="equ" val="norm">
          <dgm:alg type="lin">
            <dgm:param type="linDir" val="fromL"/>
          </dgm:alg>
        </dgm:if>
        <dgm:else name="Name9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A" refType="w"/>
        <dgm:constr type="h" for="ch" forName="compositeA" refType="h"/>
        <dgm:constr type="w" for="ch" forName="compositeB" refType="w" refFor="ch" refForName="compositeA" op="equ"/>
        <dgm:constr type="h" for="ch" forName="compositeB" refType="h" refFor="ch" refForName="compositeA" op="equ"/>
        <dgm:constr type="primFontSz" for="des" ptType="node" op="equ" val="65"/>
        <dgm:constr type="w" for="ch" forName="space" refType="w" refFor="ch" refForName="compositeA" op="equ" fact="0.05"/>
      </dgm:constrLst>
      <dgm:ruleLst/>
      <dgm:forEach name="Name10" axis="ch" ptType="node">
        <dgm:choose name="Name11">
          <dgm:if name="Name12" axis="self" ptType="node" func="posOdd" op="equ" val="1">
            <dgm:layoutNode name="compositeA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A" refType="w"/>
                <dgm:constr type="h" for="ch" forName="textA" refType="h" fact="0.4"/>
                <dgm:constr type="t" for="ch" forName="textA"/>
                <dgm:constr type="l" for="ch" forName="textA"/>
                <dgm:constr type="h" for="ch" forName="circleA" refType="h" fact="0.1"/>
                <dgm:constr type="h" for="ch" forName="circleA" refType="w" op="lte"/>
                <dgm:constr type="w" for="ch" forName="circleA" refType="h" refFor="ch" refForName="circleA" op="equ"/>
                <dgm:constr type="ctrY" for="ch" forName="circleA" refType="h" fact="0.5"/>
                <dgm:constr type="ctrX" for="ch" forName="circleA" refType="w" refFor="ch" refForName="textA" fact="0.5"/>
                <dgm:constr type="w" for="ch" forName="spaceA" refType="w"/>
                <dgm:constr type="h" for="ch" forName="spaceA" refType="h" fact="0.4"/>
                <dgm:constr type="b" for="ch" forName="spaceA" refType="h"/>
                <dgm:constr type="l" for="ch" forName="spaceA"/>
              </dgm:constrLst>
              <dgm:ruleLst/>
              <dgm:layoutNode name="textA" styleLbl="revTx">
                <dgm:varLst>
                  <dgm:bulletEnabled val="1"/>
                </dgm:varLst>
                <dgm:alg type="tx">
                  <dgm:param type="txAnchorVert" val="b"/>
                  <dgm:param type="txAnchorVertCh" val="b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A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A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13">
            <dgm:layoutNode name="compositeB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B" refType="w"/>
                <dgm:constr type="h" for="ch" forName="textB" refType="h" fact="0.4"/>
                <dgm:constr type="b" for="ch" forName="textB" refType="h"/>
                <dgm:constr type="l" for="ch" forName="textB"/>
                <dgm:constr type="h" for="ch" forName="circleB" refType="h" fact="0.1"/>
                <dgm:constr type="w" for="ch" forName="circleB" refType="h" refFor="ch" refForName="circleB" op="equ"/>
                <dgm:constr type="h" for="ch" forName="circleB" refType="w" op="lte"/>
                <dgm:constr type="ctrY" for="ch" forName="circleB" refType="h" fact="0.5"/>
                <dgm:constr type="ctrX" for="ch" forName="circleB" refType="w" refFor="ch" refForName="textB" fact="0.5"/>
                <dgm:constr type="w" for="ch" forName="spaceB" refType="w"/>
                <dgm:constr type="h" for="ch" forName="spaceB" refType="h" fact="0.4"/>
                <dgm:constr type="t" for="ch" forName="spaceB"/>
                <dgm:constr type="l" for="ch" forName="spaceB"/>
              </dgm:constrLst>
              <dgm:ruleLst/>
              <dgm:layoutNode name="textB" styleLbl="revTx">
                <dgm:varLst>
                  <dgm:bulletEnabled val="1"/>
                </dgm:varLst>
                <dgm:alg type="tx">
                  <dgm:param type="txAnchorVert" val="t"/>
                  <dgm:param type="txAnchorVertCh" val="t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B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B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else>
        </dgm:choos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hierarchy5">
  <dgm:title val=""/>
  <dgm:desc val=""/>
  <dgm:catLst>
    <dgm:cat type="hierarchy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/>
    <dgm:presOf/>
    <dgm:shape xmlns:r="http://schemas.openxmlformats.org/officeDocument/2006/relationships" r:blip="">
      <dgm:adjLst/>
    </dgm:shape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/>
              <dgm:constr type="t" for="ch" forName="hierFlow" refType="h" fact="0.3"/>
              <dgm:constr type="r" for="ch" forName="hierFlow" refType="w" fact="0.98"/>
              <dgm:constr type="b" for="ch" forName="hierFlow" refType="h" fact="0.96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h" for="des" forName="level1Shape" refType="h"/>
              <dgm:constr type="w" for="des" forName="level1Shape" refType="h" refFor="des" refForName="level1Shape" fact="2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w" refFor="des" refForName="level1Shape" op="equ" fact="0.4"/>
              <dgm:constr type="sibSp" for="des" forName="hierChild1" refType="h" refFor="des" refForName="level1Shape" op="equ" fact="0.15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w" refFor="des" refForName="level1Shape" op="equ"/>
              <dgm:constr type="userB" for="des" refType="sp" refFor="des" op="equ"/>
              <dgm:constr type="w" for="des" forName="firstBuf" refType="w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 refType="h" fact="0.3"/>
              <dgm:constr type="r" for="ch" forName="hierFlow" refType="w"/>
              <dgm:constr type="b" for="ch" forName="hierFlow" refType="h" fact="0.96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h" for="des" forName="level1Shape" refType="h"/>
              <dgm:constr type="w" for="des" forName="level1Shape" refType="h" refFor="des" refForName="level1Shape" fact="2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w" refFor="des" refForName="level1Shape" op="equ" fact="0.4"/>
              <dgm:constr type="sibSp" for="des" forName="hierChild1" refType="h" refFor="des" refForName="level1Shape" op="equ" fact="0.15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w" refFor="des" refForName="level1Shape" op="equ"/>
              <dgm:constr type="userB" for="des" refType="sp" refFor="des" op="equ"/>
              <dgm:constr type="w" for="des" forName="firstBuf" refType="w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h" for="des" forName="level1Shape" refType="h"/>
          <dgm:constr type="w" for="des" forName="level1Shape" refType="h" refFor="des" refForName="level1Shape" fact="2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w" refFor="des" refForName="level1Shape" op="equ" fact="0.4"/>
          <dgm:constr type="sibSp" for="des" forName="hierChild1" refType="h" refFor="des" refForName="level1Shape" op="equ" fact="0.15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w" refFor="des" refForName="level1Shape" op="equ"/>
          <dgm:constr type="userB" for="des" refType="sp" refFor="des" op="equ"/>
          <dgm:constr type="w" for="des" forName="firstBuf" refType="w" refFor="des" refForName="level1Shape" fact="0.1"/>
        </dgm:constrLst>
      </dgm:else>
    </dgm:choose>
    <dgm:ruleLst/>
    <dgm:layoutNode name="hierFlow">
      <dgm:choose name="Name6">
        <dgm:if name="Name7" func="var" arg="dir" op="equ" val="norm">
          <dgm:alg type="lin">
            <dgm:param type="linDir" val="fromL"/>
            <dgm:param type="nodeVertAlign" val="mid"/>
            <dgm:param type="vertAlign" val="mid"/>
            <dgm:param type="nodeHorzAlign" val="l"/>
            <dgm:param type="horzAlign" val="l"/>
            <dgm:param type="fallback" val="2D"/>
          </dgm:alg>
        </dgm:if>
        <dgm:else name="Name8">
          <dgm:alg type="lin">
            <dgm:param type="linDir" val="fromR"/>
            <dgm:param type="nodeVertAlign" val="mid"/>
            <dgm:param type="vertAlign" val="mid"/>
            <dgm:param type="nodeHorzAlign" val="r"/>
            <dgm:param type="horzAlign" val="r"/>
            <dgm:param type="fallback" val="2D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primFontSz" for="des" ptType="node" op="equ" val="65"/>
        <dgm:constr type="primFontSz" for="des" forName="connTx" op="equ" val="55"/>
        <dgm:constr type="primFontSz" for="des" forName="connTx" refType="primFontSz" refFor="des" refPtType="node" op="lte" fact="0.8"/>
      </dgm:constrLst>
      <dgm:ruleLst/>
      <dgm:choose name="Name9">
        <dgm:if name="Name10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1"/>
      </dgm:choose>
      <dgm:layoutNode name="hierChild1">
        <dgm:varLst>
          <dgm:chPref val="1"/>
          <dgm:animOne val="branch"/>
          <dgm:animLvl val="lvl"/>
        </dgm:varLst>
        <dgm:choose name="Name12">
          <dgm:if name="Name13" func="var" arg="dir" op="equ" val="norm">
            <dgm:alg type="hierChild">
              <dgm:param type="linDir" val="fromT"/>
              <dgm:param type="chAlign" val="l"/>
            </dgm:alg>
          </dgm:if>
          <dgm:else name="Name14">
            <dgm:alg type="hierChild">
              <dgm:param type="linDir" val="fromT"/>
              <dgm:param type="ch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forEach name="Name15" axis="ch" cnt="3">
          <dgm:forEach name="Name16" axis="self" ptType="node">
            <dgm:layoutNode name="Name17">
              <dgm:choose name="Name18">
                <dgm:if name="Name19" func="var" arg="dir" op="equ" val="norm">
                  <dgm:alg type="hierRoot">
                    <dgm:param type="hierAlign" val="lCtrCh"/>
                  </dgm:alg>
                </dgm:if>
                <dgm:else name="Name20">
                  <dgm:alg type="hierRoot">
                    <dgm:param type="hierAlign" val="rCtrCh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tMarg" refType="primFontSz" fact="0.05"/>
                  <dgm:constr type="bMarg" refType="primFontSz" fact="0.05"/>
                  <dgm:constr type="lMarg" refType="primFontSz" fact="0.05"/>
                  <dgm:constr type="rMarg" refType="primFontSz" fact="0.05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21">
                  <dgm:if name="Name2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23">
                    <dgm:alg type="hierChild">
                      <dgm:param type="linDir" val="fromT"/>
                      <dgm:param type="ch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24" axis="self" ptType="parTrans" cnt="1">
                    <dgm:layoutNode name="Name25">
                      <dgm:choose name="Name26">
                        <dgm:if name="Name27" func="var" arg="dir" op="equ" val="norm">
                          <dgm:alg type="conn">
                            <dgm:param type="dim" val="1D"/>
                            <dgm:param type="begPts" val="midR"/>
                            <dgm:param type="endPts" val="midL"/>
                            <dgm:param type="endSty" val="noArr"/>
                          </dgm:alg>
                        </dgm:if>
                        <dgm:else name="Name28">
                          <dgm:alg type="conn">
                            <dgm:param type="dim" val="1D"/>
                            <dgm:param type="begPts" val="midL"/>
                            <dgm:param type="endPts" val="midR"/>
                            <dgm:param type="endSty" val="noArr"/>
                          </dgm:alg>
                        </dgm:else>
                      </dgm:choose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5"/>
                        <dgm:constr type="connDist"/>
                        <dgm:constr type="begPad"/>
                        <dgm:constr type="endPad"/>
                        <dgm:constr type="userA" for="ch" refType="connDist"/>
                      </dgm:constrLst>
                      <dgm:ruleLst/>
                      <dgm:layoutNode name="connTx">
                        <dgm:alg type="tx">
                          <dgm:param type="autoTxRot" val="grav"/>
                        </dgm:alg>
                        <dgm:shape xmlns:r="http://schemas.openxmlformats.org/officeDocument/2006/relationships" type="rect" r:blip="" hideGeom="1">
                          <dgm:adjLst/>
                        </dgm:shape>
                        <dgm:presOf axis="self"/>
                        <dgm:constrLst>
                          <dgm:constr type="userA"/>
                          <dgm:constr type="w" refType="userA" fact="0.05"/>
                          <dgm:constr type="h" refType="userA" fact="0.05"/>
                          <dgm:constr type="lMarg" val="1"/>
                          <dgm:constr type="rMarg" val="1"/>
                          <dgm:constr type="tMarg"/>
                          <dgm:constr type="bMarg"/>
                        </dgm:constrLst>
                        <dgm:ruleLst>
                          <dgm:rule type="h" val="NaN" fact="0.25" max="NaN"/>
                          <dgm:rule type="w" val="NaN" fact="0.8" max="NaN"/>
                          <dgm:rule type="primFontSz" val="5" fact="NaN" max="NaN"/>
                        </dgm:ruleLst>
                      </dgm:layoutNode>
                    </dgm:layoutNode>
                  </dgm:forEach>
                  <dgm:forEach name="Name29" axis="self" ptType="node">
                    <dgm:layoutNode name="Name30">
                      <dgm:choose name="Name31">
                        <dgm:if name="Name32" func="var" arg="dir" op="equ" val="norm">
                          <dgm:alg type="hierRoot">
                            <dgm:param type="hierAlign" val="lCtrCh"/>
                          </dgm:alg>
                        </dgm:if>
                        <dgm:else name="Name33">
                          <dgm:alg type="hierRoot">
                            <dgm:param type="hierAlign" val="rCtrCh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tMarg" refType="primFontSz" fact="0.05"/>
                          <dgm:constr type="bMarg" refType="primFontSz" fact="0.05"/>
                          <dgm:constr type="lMarg" refType="primFontSz" fact="0.05"/>
                          <dgm:constr type="rMarg" refType="primFontSz" fact="0.05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34">
                          <dgm:if name="Name35" func="var" arg="dir" op="equ" val="norm">
                            <dgm:alg type="hierChild">
                              <dgm:param type="linDir" val="fromT"/>
                              <dgm:param type="chAlign" val="l"/>
                            </dgm:alg>
                          </dgm:if>
                          <dgm:else name="Name36">
                            <dgm:alg type="hierChild">
                              <dgm:param type="linDir" val="fromT"/>
                              <dgm:param type="chAlign" val="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37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choose name="Name38">
        <dgm:if name="Name39" func="var" arg="dir" op="equ" val="norm">
          <dgm:alg type="lin">
            <dgm:param type="linDir" val="fromL"/>
            <dgm:param type="nodeVertAlign" val="mid"/>
            <dgm:param type="vertAlign" val="mid"/>
            <dgm:param type="nodeHorzAlign" val="l"/>
            <dgm:param type="horzAlign" val="l"/>
          </dgm:alg>
        </dgm:if>
        <dgm:else name="Name40">
          <dgm:alg type="lin">
            <dgm:param type="linDir" val="fromR"/>
            <dgm:param type="nodeVertAlign" val="mid"/>
            <dgm:param type="vertAlign" val="mid"/>
            <dgm:param type="nodeHorzAlign" val="r"/>
            <dgm:param type="horzAlign" val="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rectComp" refType="w"/>
        <dgm:constr type="h" for="ch" forName="rectComp" refType="h"/>
        <dgm:constr type="h" for="des" forName="bgRect" refType="h"/>
        <dgm:constr type="primFontSz" for="des" forName="bgRectTx" op="equ" val="65"/>
      </dgm:constrLst>
      <dgm:ruleLst/>
      <dgm:forEach name="Name41" axis="ch" ptType="node" st="2">
        <dgm:layoutNode name="rectComp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userA"/>
            <dgm:constr type="l" for="ch" forName="bgRect"/>
            <dgm:constr type="t" for="ch" forName="bgRect"/>
            <dgm:constr type="w" for="ch" forName="bgRect" refType="userA" fact="1.2"/>
            <dgm:constr type="l" for="ch" forName="bgRectTx"/>
            <dgm:constr type="t" for="ch" forName="bgRectTx"/>
            <dgm:constr type="h" for="ch" forName="bgRectTx" refType="h" refFor="ch" refForName="bgRect" fact="0.3"/>
            <dgm:constr type="w" for="ch" forName="bgRectTx" refType="w" refFor="ch" refForName="bgRect" op="equ"/>
          </dgm:constrLst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shape xmlns:r="http://schemas.openxmlformats.org/officeDocument/2006/relationships" type="rect" r:blip="" zOrderOff="-999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</dgm:layoutNode>
        <dgm:choose name="Name42">
          <dgm:if name="Name43" axis="self" ptType="node" func="revPos" op="gte" val="2">
            <dgm:layoutNode name="spComp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hSp"/>
                <dgm:constr type="t" for="ch" forName="hSp"/>
                <dgm:constr type="w" for="ch" forName="hSp" refType="userB"/>
                <dgm:constr type="wOff" for="ch" forName="hSp" refType="userA" fact="-0.2"/>
              </dgm:constrLst>
              <dgm:ruleLst/>
              <dgm:layoutNode name="h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44"/>
        </dgm:choos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3" y="7"/>
            <a:ext cx="2911264" cy="49339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05483" y="7"/>
            <a:ext cx="2911264" cy="49339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489909-71B7-476C-A353-5CCBE696994E}" type="datetimeFigureOut">
              <a:rPr lang="ru-RU" smtClean="0"/>
              <a:pPr/>
              <a:t>02.05.2017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263" y="739775"/>
            <a:ext cx="6581775" cy="37036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1831" y="4687262"/>
            <a:ext cx="5374640" cy="444055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3" y="9372800"/>
            <a:ext cx="2911264" cy="49339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05483" y="9372800"/>
            <a:ext cx="2911264" cy="49339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5DF625-5088-4219-94DB-B0662417229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2868549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715792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57896" algn="l" defTabSz="715792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715792" algn="l" defTabSz="715792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073688" algn="l" defTabSz="715792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431585" algn="l" defTabSz="715792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789481" algn="l" defTabSz="715792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147377" algn="l" defTabSz="715792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505273" algn="l" defTabSz="715792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863169" algn="l" defTabSz="715792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CAF5B9-CC1E-4A3E-B04F-728BB30B0B5D}" type="slidenum">
              <a:rPr lang="ru-RU" smtClean="0">
                <a:solidFill>
                  <a:prstClr val="black"/>
                </a:solidFill>
              </a:rPr>
              <a:pPr/>
              <a:t>14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8437823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CAF5B9-CC1E-4A3E-B04F-728BB30B0B5D}" type="slidenum">
              <a:rPr lang="ru-RU" smtClean="0">
                <a:solidFill>
                  <a:prstClr val="black"/>
                </a:solidFill>
              </a:rPr>
              <a:pPr/>
              <a:t>15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1428286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CAF5B9-CC1E-4A3E-B04F-728BB30B0B5D}" type="slidenum">
              <a:rPr lang="ru-RU" smtClean="0">
                <a:solidFill>
                  <a:prstClr val="black"/>
                </a:solidFill>
              </a:rPr>
              <a:pPr/>
              <a:t>16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8437823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0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9.xml"/></Relationships>
</file>

<file path=ppt/slideLayouts/_rels/slideLayout10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9.xml"/></Relationships>
</file>

<file path=ppt/slideLayouts/_rels/slideLayout10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9.xml"/></Relationships>
</file>

<file path=ppt/slideLayouts/_rels/slideLayout10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9.xml"/></Relationships>
</file>

<file path=ppt/slideLayouts/_rels/slideLayout10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9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9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0.xml"/></Relationships>
</file>

<file path=ppt/slideLayouts/_rels/slideLayout1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0.xml"/></Relationships>
</file>

<file path=ppt/slideLayouts/_rels/slideLayout1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0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0.xml"/></Relationships>
</file>

<file path=ppt/slideLayouts/_rels/slideLayout1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0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0.xml"/></Relationships>
</file>

<file path=ppt/slideLayouts/_rels/slideLayout1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1.xml"/></Relationships>
</file>

<file path=ppt/slideLayouts/_rels/slideLayout1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1.xml"/></Relationships>
</file>

<file path=ppt/slideLayouts/_rels/slideLayout1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1.xml"/></Relationships>
</file>

<file path=ppt/slideLayouts/_rels/slideLayout1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1.xml"/></Relationships>
</file>

<file path=ppt/slideLayouts/_rels/slideLayout1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1.xml"/></Relationships>
</file>

<file path=ppt/slideLayouts/_rels/slideLayout1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2.xml"/></Relationships>
</file>

<file path=ppt/slideLayouts/_rels/slideLayout1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2.xml"/></Relationships>
</file>

<file path=ppt/slideLayouts/_rels/slideLayout1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2.xml"/></Relationships>
</file>

<file path=ppt/slideLayouts/_rels/slideLayout1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2.xml"/></Relationships>
</file>

<file path=ppt/slideLayouts/_rels/slideLayout1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2.xml"/></Relationships>
</file>

<file path=ppt/slideLayouts/_rels/slideLayout1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2.xml"/></Relationships>
</file>

<file path=ppt/slideLayouts/_rels/slideLayout1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3.xml"/></Relationships>
</file>

<file path=ppt/slideLayouts/_rels/slideLayout1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3.xml"/></Relationships>
</file>

<file path=ppt/slideLayouts/_rels/slideLayout1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3.xml"/></Relationships>
</file>

<file path=ppt/slideLayouts/_rels/slideLayout1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3.xml"/></Relationships>
</file>

<file path=ppt/slideLayouts/_rels/slideLayout1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3.xml"/></Relationships>
</file>

<file path=ppt/slideLayouts/_rels/slideLayout1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3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6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4.xml"/></Relationships>
</file>

<file path=ppt/slideLayouts/_rels/slideLayout16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4.xml"/></Relationships>
</file>

<file path=ppt/slideLayouts/_rels/slideLayout16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4.xml"/></Relationships>
</file>

<file path=ppt/slideLayouts/_rels/slideLayout16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4.xml"/></Relationships>
</file>

<file path=ppt/slideLayouts/_rels/slideLayout16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4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7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4.xml"/></Relationships>
</file>

<file path=ppt/slideLayouts/_rels/slideLayout1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6.xml"/></Relationships>
</file>

<file path=ppt/slideLayouts/_rels/slideLayout6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6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6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7.xml"/></Relationships>
</file>

<file path=ppt/slideLayouts/_rels/slideLayout8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7.xml"/></Relationships>
</file>

<file path=ppt/slideLayouts/_rels/slideLayout8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7.xml"/></Relationships>
</file>

<file path=ppt/slideLayouts/_rels/slideLayout8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7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7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8.xml"/></Relationships>
</file>

<file path=ppt/slideLayouts/_rels/slideLayout9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8.xml"/></Relationships>
</file>

<file path=ppt/slideLayouts/_rels/slideLayout9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8.xml"/></Relationships>
</file>

<file path=ppt/slideLayouts/_rels/slideLayout9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8.xml"/></Relationships>
</file>

<file path=ppt/slideLayouts/_rels/slideLayout9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8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8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Z:\Projects\Текущие\Проектная\FNS_2012\_БРЭНДБУК\out\PPT\3_1_present-0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89" y="1196"/>
            <a:ext cx="9142412" cy="51411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522770"/>
            <a:ext cx="7772400" cy="1102519"/>
          </a:xfrm>
        </p:spPr>
        <p:txBody>
          <a:bodyPr>
            <a:normAutofit/>
          </a:bodyPr>
          <a:lstStyle>
            <a:lvl1pPr>
              <a:defRPr sz="2600"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ru-RU" smtClean="0"/>
              <a:t>Click to edit Master title style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649376"/>
            <a:ext cx="6400800" cy="1314450"/>
          </a:xfrm>
        </p:spPr>
        <p:txBody>
          <a:bodyPr>
            <a:normAutofit/>
          </a:bodyPr>
          <a:lstStyle>
            <a:lvl1pPr marL="0" indent="0" algn="ctr">
              <a:buNone/>
              <a:defRPr sz="1400" b="0">
                <a:solidFill>
                  <a:schemeClr val="bg1"/>
                </a:solidFill>
                <a:latin typeface="+mj-lt"/>
              </a:defRPr>
            </a:lvl1pPr>
            <a:lvl2pPr marL="2353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707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7060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9414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1768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4121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6475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8829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Click to edit Master subtitle style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0948447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1000" b="1"/>
            </a:lvl1pPr>
          </a:lstStyle>
          <a:p>
            <a:r>
              <a:rPr lang="ru-RU" smtClean="0"/>
              <a:t>Click to edit Master title style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2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1600"/>
            </a:lvl1pPr>
            <a:lvl2pPr marL="235364" indent="0">
              <a:buNone/>
              <a:defRPr sz="1400"/>
            </a:lvl2pPr>
            <a:lvl3pPr marL="470729" indent="0">
              <a:buNone/>
              <a:defRPr sz="1200"/>
            </a:lvl3pPr>
            <a:lvl4pPr marL="706094" indent="0">
              <a:buNone/>
              <a:defRPr sz="1000"/>
            </a:lvl4pPr>
            <a:lvl5pPr marL="941459" indent="0">
              <a:buNone/>
              <a:defRPr sz="1000"/>
            </a:lvl5pPr>
            <a:lvl6pPr marL="1176823" indent="0">
              <a:buNone/>
              <a:defRPr sz="1000"/>
            </a:lvl6pPr>
            <a:lvl7pPr marL="1412188" indent="0">
              <a:buNone/>
              <a:defRPr sz="1000"/>
            </a:lvl7pPr>
            <a:lvl8pPr marL="1647552" indent="0">
              <a:buNone/>
              <a:defRPr sz="1000"/>
            </a:lvl8pPr>
            <a:lvl9pPr marL="1882917" indent="0">
              <a:buNone/>
              <a:defRPr sz="1000"/>
            </a:lvl9pPr>
          </a:lstStyle>
          <a:p>
            <a:pPr lvl="0"/>
            <a:r>
              <a:rPr lang="ru-RU" noProof="0" smtClean="0"/>
              <a:t>Drag picture to placeholder or click icon to add</a:t>
            </a:r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6"/>
          </a:xfrm>
        </p:spPr>
        <p:txBody>
          <a:bodyPr/>
          <a:lstStyle>
            <a:lvl1pPr marL="0" indent="0">
              <a:buNone/>
              <a:defRPr sz="700"/>
            </a:lvl1pPr>
            <a:lvl2pPr marL="235364" indent="0">
              <a:buNone/>
              <a:defRPr sz="600"/>
            </a:lvl2pPr>
            <a:lvl3pPr marL="470729" indent="0">
              <a:buNone/>
              <a:defRPr sz="500"/>
            </a:lvl3pPr>
            <a:lvl4pPr marL="706094" indent="0">
              <a:buNone/>
              <a:defRPr sz="500"/>
            </a:lvl4pPr>
            <a:lvl5pPr marL="941459" indent="0">
              <a:buNone/>
              <a:defRPr sz="500"/>
            </a:lvl5pPr>
            <a:lvl6pPr marL="1176823" indent="0">
              <a:buNone/>
              <a:defRPr sz="500"/>
            </a:lvl6pPr>
            <a:lvl7pPr marL="1412188" indent="0">
              <a:buNone/>
              <a:defRPr sz="500"/>
            </a:lvl7pPr>
            <a:lvl8pPr marL="1647552" indent="0">
              <a:buNone/>
              <a:defRPr sz="500"/>
            </a:lvl8pPr>
            <a:lvl9pPr marL="1882917" indent="0">
              <a:buNone/>
              <a:defRPr sz="500"/>
            </a:lvl9pPr>
          </a:lstStyle>
          <a:p>
            <a:pPr lvl="0"/>
            <a:r>
              <a:rPr lang="ru-RU" smtClean="0"/>
              <a:t>Click to edit Master text styles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B3C449E-AC13-4158-9792-A90D0029A1EF}" type="datetime1">
              <a:rPr lang="en-US" smtClean="0"/>
              <a:pPr/>
              <a:t>5/2/2017</a:t>
            </a:fld>
            <a:endParaRPr lang="en-US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7E3FE5-A9B2-4740-BCFC-E5DFD07173B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53130988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5" y="204788"/>
            <a:ext cx="3008313" cy="871538"/>
          </a:xfrm>
        </p:spPr>
        <p:txBody>
          <a:bodyPr anchor="b"/>
          <a:lstStyle>
            <a:lvl1pPr algn="l">
              <a:defRPr sz="1000" b="1"/>
            </a:lvl1pPr>
          </a:lstStyle>
          <a:p>
            <a:r>
              <a:rPr lang="ru-RU" smtClean="0"/>
              <a:t>Click to edit Master title style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1" y="204792"/>
            <a:ext cx="5111751" cy="4389835"/>
          </a:xfrm>
        </p:spPr>
        <p:txBody>
          <a:bodyPr/>
          <a:lstStyle>
            <a:lvl1pPr>
              <a:defRPr sz="1600"/>
            </a:lvl1pPr>
            <a:lvl2pPr>
              <a:defRPr sz="1400"/>
            </a:lvl2pPr>
            <a:lvl3pPr>
              <a:defRPr sz="1200"/>
            </a:lvl3pPr>
            <a:lvl4pPr>
              <a:defRPr sz="1000"/>
            </a:lvl4pPr>
            <a:lvl5pPr>
              <a:defRPr sz="1000"/>
            </a:lvl5pPr>
            <a:lvl6pPr>
              <a:defRPr sz="1000"/>
            </a:lvl6pPr>
            <a:lvl7pPr>
              <a:defRPr sz="1000"/>
            </a:lvl7pPr>
            <a:lvl8pPr>
              <a:defRPr sz="1000"/>
            </a:lvl8pPr>
            <a:lvl9pPr>
              <a:defRPr sz="1000"/>
            </a:lvl9pPr>
          </a:lstStyle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5" y="1076328"/>
            <a:ext cx="3008313" cy="3518297"/>
          </a:xfrm>
        </p:spPr>
        <p:txBody>
          <a:bodyPr/>
          <a:lstStyle>
            <a:lvl1pPr marL="0" indent="0">
              <a:buNone/>
              <a:defRPr sz="700"/>
            </a:lvl1pPr>
            <a:lvl2pPr marL="235364" indent="0">
              <a:buNone/>
              <a:defRPr sz="600"/>
            </a:lvl2pPr>
            <a:lvl3pPr marL="470729" indent="0">
              <a:buNone/>
              <a:defRPr sz="500"/>
            </a:lvl3pPr>
            <a:lvl4pPr marL="706094" indent="0">
              <a:buNone/>
              <a:defRPr sz="500"/>
            </a:lvl4pPr>
            <a:lvl5pPr marL="941459" indent="0">
              <a:buNone/>
              <a:defRPr sz="500"/>
            </a:lvl5pPr>
            <a:lvl6pPr marL="1176823" indent="0">
              <a:buNone/>
              <a:defRPr sz="500"/>
            </a:lvl6pPr>
            <a:lvl7pPr marL="1412188" indent="0">
              <a:buNone/>
              <a:defRPr sz="500"/>
            </a:lvl7pPr>
            <a:lvl8pPr marL="1647552" indent="0">
              <a:buNone/>
              <a:defRPr sz="500"/>
            </a:lvl8pPr>
            <a:lvl9pPr marL="1882917" indent="0">
              <a:buNone/>
              <a:defRPr sz="500"/>
            </a:lvl9pPr>
          </a:lstStyle>
          <a:p>
            <a:pPr lvl="0"/>
            <a:r>
              <a:rPr lang="ru-RU" smtClean="0"/>
              <a:t>Click to edit Master text styles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3A7102-9A48-4543-9571-9BF8FEEFF347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5/2/2017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B62A34-0AFA-455C-B96A-45AC068BF825}" type="slidenum">
              <a:rPr lang="ru-RU" smtClean="0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18610688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1000" b="1"/>
            </a:lvl1pPr>
          </a:lstStyle>
          <a:p>
            <a:r>
              <a:rPr lang="ru-RU" smtClean="0"/>
              <a:t>Click to edit Master title style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2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1600"/>
            </a:lvl1pPr>
            <a:lvl2pPr marL="235364" indent="0">
              <a:buNone/>
              <a:defRPr sz="1400"/>
            </a:lvl2pPr>
            <a:lvl3pPr marL="470729" indent="0">
              <a:buNone/>
              <a:defRPr sz="1200"/>
            </a:lvl3pPr>
            <a:lvl4pPr marL="706094" indent="0">
              <a:buNone/>
              <a:defRPr sz="1000"/>
            </a:lvl4pPr>
            <a:lvl5pPr marL="941459" indent="0">
              <a:buNone/>
              <a:defRPr sz="1000"/>
            </a:lvl5pPr>
            <a:lvl6pPr marL="1176823" indent="0">
              <a:buNone/>
              <a:defRPr sz="1000"/>
            </a:lvl6pPr>
            <a:lvl7pPr marL="1412188" indent="0">
              <a:buNone/>
              <a:defRPr sz="1000"/>
            </a:lvl7pPr>
            <a:lvl8pPr marL="1647552" indent="0">
              <a:buNone/>
              <a:defRPr sz="1000"/>
            </a:lvl8pPr>
            <a:lvl9pPr marL="1882917" indent="0">
              <a:buNone/>
              <a:defRPr sz="1000"/>
            </a:lvl9pPr>
          </a:lstStyle>
          <a:p>
            <a:pPr lvl="0"/>
            <a:r>
              <a:rPr lang="ru-RU" noProof="0" smtClean="0"/>
              <a:t>Drag picture to placeholder or click icon to add</a:t>
            </a:r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6"/>
          </a:xfrm>
        </p:spPr>
        <p:txBody>
          <a:bodyPr/>
          <a:lstStyle>
            <a:lvl1pPr marL="0" indent="0">
              <a:buNone/>
              <a:defRPr sz="700"/>
            </a:lvl1pPr>
            <a:lvl2pPr marL="235364" indent="0">
              <a:buNone/>
              <a:defRPr sz="600"/>
            </a:lvl2pPr>
            <a:lvl3pPr marL="470729" indent="0">
              <a:buNone/>
              <a:defRPr sz="500"/>
            </a:lvl3pPr>
            <a:lvl4pPr marL="706094" indent="0">
              <a:buNone/>
              <a:defRPr sz="500"/>
            </a:lvl4pPr>
            <a:lvl5pPr marL="941459" indent="0">
              <a:buNone/>
              <a:defRPr sz="500"/>
            </a:lvl5pPr>
            <a:lvl6pPr marL="1176823" indent="0">
              <a:buNone/>
              <a:defRPr sz="500"/>
            </a:lvl6pPr>
            <a:lvl7pPr marL="1412188" indent="0">
              <a:buNone/>
              <a:defRPr sz="500"/>
            </a:lvl7pPr>
            <a:lvl8pPr marL="1647552" indent="0">
              <a:buNone/>
              <a:defRPr sz="500"/>
            </a:lvl8pPr>
            <a:lvl9pPr marL="1882917" indent="0">
              <a:buNone/>
              <a:defRPr sz="500"/>
            </a:lvl9pPr>
          </a:lstStyle>
          <a:p>
            <a:pPr lvl="0"/>
            <a:r>
              <a:rPr lang="ru-RU" smtClean="0"/>
              <a:t>Click to edit Master text styles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047227-F7ED-4D2A-9D15-C890C7738340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5/2/2017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B93335-961B-4AC6-B472-23F887E96A85}" type="slidenum">
              <a:rPr lang="ru-RU" smtClean="0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53130988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Click to edit Master title style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3268C2-DAA0-465B-A028-DB2B57A9D7C3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5/2/2017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5C926D-F4BB-4846-84A9-408215DD905C}" type="slidenum">
              <a:rPr lang="ru-RU" smtClean="0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945930891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753354" y="227410"/>
            <a:ext cx="2405063" cy="4838700"/>
          </a:xfrm>
        </p:spPr>
        <p:txBody>
          <a:bodyPr vert="eaVert"/>
          <a:lstStyle/>
          <a:p>
            <a:r>
              <a:rPr lang="ru-RU" smtClean="0"/>
              <a:t>Click to edit Master title style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4988" y="227410"/>
            <a:ext cx="7065963" cy="4838700"/>
          </a:xfrm>
        </p:spPr>
        <p:txBody>
          <a:bodyPr vert="eaVert"/>
          <a:lstStyle/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33DF97-D79A-4142-90E9-B8D029F244F4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5/2/2017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7C3AF1-E815-41C8-AD1F-A4FB79D1DEBD}" type="slidenum">
              <a:rPr lang="ru-RU" smtClean="0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05853694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FED3E-B705-4F28-BF18-02405CD997E3}" type="datetime1">
              <a:rPr lang="en-US" smtClean="0"/>
              <a:pPr/>
              <a:t>5/2/2017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E3FE5-A9B2-4740-BCFC-E5DFD07173B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69565988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Z:\Projects\Текущие\Проектная\FNS_2012\_БРЭНДБУК\out\PPT\3_1_present-01.jp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1359" y="1071"/>
            <a:ext cx="9142643" cy="5141712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685800" y="2522770"/>
            <a:ext cx="7772400" cy="1102519"/>
          </a:xfrm>
        </p:spPr>
        <p:txBody>
          <a:bodyPr>
            <a:normAutofit/>
          </a:bodyPr>
          <a:lstStyle>
            <a:lvl1pPr>
              <a:defRPr sz="2600"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ru-RU" dirty="0" smtClean="0"/>
              <a:t>НАЗВАНИЕ ПРЕЗЕНТАЦИИ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649376"/>
            <a:ext cx="6400800" cy="1314450"/>
          </a:xfrm>
        </p:spPr>
        <p:txBody>
          <a:bodyPr>
            <a:normAutofit/>
          </a:bodyPr>
          <a:lstStyle>
            <a:lvl1pPr marL="0" indent="0" algn="ctr">
              <a:buNone/>
              <a:defRPr sz="1400" b="0">
                <a:solidFill>
                  <a:schemeClr val="bg1"/>
                </a:solidFill>
                <a:latin typeface="+mj-lt"/>
              </a:defRPr>
            </a:lvl1pPr>
            <a:lvl2pPr marL="2353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707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7060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9414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1768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4121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6475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8829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 smtClean="0"/>
              <a:t>22.12.2012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969814181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Z:\Projects\Текущие\Проектная\FNS_2012\_БРЭНДБУК\out\PPT\3_1_present_A4-03.pn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1359" y="1435"/>
            <a:ext cx="9142644" cy="5141712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22640" y="1205156"/>
            <a:ext cx="7320689" cy="3621940"/>
          </a:xfrm>
        </p:spPr>
        <p:txBody>
          <a:bodyPr/>
          <a:lstStyle>
            <a:lvl1pPr marL="164064" indent="0">
              <a:buFontTx/>
              <a:buNone/>
              <a:defRPr b="1">
                <a:latin typeface="+mj-lt"/>
              </a:defRPr>
            </a:lvl1pPr>
            <a:lvl2pPr marL="162631" indent="1433">
              <a:defRPr>
                <a:latin typeface="+mj-lt"/>
              </a:defRPr>
            </a:lvl2pPr>
            <a:lvl3pPr marL="283709" indent="-117496">
              <a:tabLst/>
              <a:defRPr>
                <a:latin typeface="+mj-lt"/>
              </a:defRPr>
            </a:lvl3pPr>
            <a:lvl4pPr marL="0" indent="162631">
              <a:lnSpc>
                <a:spcPts val="813"/>
              </a:lnSpc>
              <a:spcBef>
                <a:spcPts val="181"/>
              </a:spcBef>
              <a:defRPr>
                <a:latin typeface="+mj-lt"/>
              </a:defRPr>
            </a:lvl4pPr>
            <a:lvl5pPr>
              <a:lnSpc>
                <a:spcPts val="813"/>
              </a:lnSpc>
              <a:spcBef>
                <a:spcPts val="181"/>
              </a:spcBef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ru-RU" dirty="0"/>
          </a:p>
        </p:txBody>
      </p:sp>
      <p:sp>
        <p:nvSpPr>
          <p:cNvPr id="10" name="TextBox 9"/>
          <p:cNvSpPr txBox="1"/>
          <p:nvPr/>
        </p:nvSpPr>
        <p:spPr>
          <a:xfrm>
            <a:off x="5926641" y="3845310"/>
            <a:ext cx="923619" cy="282640"/>
          </a:xfrm>
          <a:prstGeom prst="rect">
            <a:avLst/>
          </a:prstGeom>
          <a:noFill/>
        </p:spPr>
        <p:txBody>
          <a:bodyPr wrap="square" lIns="41265" tIns="20633" rIns="41265" bIns="20633" rtlCol="0">
            <a:no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z="900" dirty="0">
              <a:solidFill>
                <a:prstClr val="black"/>
              </a:solidFill>
            </a:endParaRPr>
          </a:p>
        </p:txBody>
      </p:sp>
      <p:sp>
        <p:nvSpPr>
          <p:cNvPr id="13" name="Заголовок 12"/>
          <p:cNvSpPr>
            <a:spLocks noGrp="1"/>
          </p:cNvSpPr>
          <p:nvPr>
            <p:ph type="title" hasCustomPrompt="1"/>
          </p:nvPr>
        </p:nvSpPr>
        <p:spPr>
          <a:xfrm>
            <a:off x="822637" y="375805"/>
            <a:ext cx="7337192" cy="829352"/>
          </a:xfrm>
        </p:spPr>
        <p:txBody>
          <a:bodyPr/>
          <a:lstStyle>
            <a:lvl1pPr marL="0" marR="0" indent="0" defTabSz="470729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2400"/>
            </a:lvl1pPr>
          </a:lstStyle>
          <a:p>
            <a:pPr marL="0" marR="0" lvl="0" indent="0" defTabSz="470729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/>
            </a:pPr>
            <a:r>
              <a:rPr kumimoji="0" lang="ru-RU" sz="2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5AA9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1/ ЗАГОЛОВОК СЛАЙДА</a:t>
            </a:r>
          </a:p>
        </p:txBody>
      </p:sp>
      <p:sp>
        <p:nvSpPr>
          <p:cNvPr id="14" name="Номер слайда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DDBC6A8-030A-4E74-A93A-0C27C7F12955}" type="slidenum">
              <a:rPr lang="ru-RU" smtClean="0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68064814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Z:\Projects\Текущие\Проектная\FNS_2012\_БРЭНДБУК\out\PPT\3_1_present_A4-04.pn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3" y="354"/>
            <a:ext cx="9142644" cy="5141712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22640" y="1205156"/>
            <a:ext cx="7320689" cy="3621940"/>
          </a:xfrm>
        </p:spPr>
        <p:txBody>
          <a:bodyPr/>
          <a:lstStyle>
            <a:lvl1pPr marL="164064" indent="0">
              <a:buFontTx/>
              <a:buNone/>
              <a:defRPr b="1">
                <a:latin typeface="+mj-lt"/>
              </a:defRPr>
            </a:lvl1pPr>
            <a:lvl2pPr marL="164064" indent="0">
              <a:defRPr>
                <a:latin typeface="+mj-lt"/>
              </a:defRPr>
            </a:lvl2pPr>
            <a:lvl3pPr marL="283709" indent="-117496">
              <a:defRPr>
                <a:latin typeface="+mj-lt"/>
              </a:defRPr>
            </a:lvl3pPr>
            <a:lvl4pPr marL="0" indent="162631">
              <a:defRPr>
                <a:latin typeface="+mj-lt"/>
              </a:defRPr>
            </a:lvl4pPr>
            <a:lvl5pPr marL="647658" indent="0"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ru-RU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821928" y="375805"/>
            <a:ext cx="7337901" cy="829352"/>
          </a:xfrm>
        </p:spPr>
        <p:txBody>
          <a:bodyPr/>
          <a:lstStyle>
            <a:lvl1pPr marL="0" marR="0" indent="0" defTabSz="470729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2400"/>
            </a:lvl1pPr>
          </a:lstStyle>
          <a:p>
            <a:pPr marL="0" marR="0" lvl="0" indent="0" defTabSz="470729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/>
            </a:pPr>
            <a:r>
              <a:rPr kumimoji="0" lang="ru-RU" sz="2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5AA9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1/ ЗАГОЛОВОК СЛАЙДА</a:t>
            </a:r>
          </a:p>
        </p:txBody>
      </p:sp>
      <p:sp>
        <p:nvSpPr>
          <p:cNvPr id="20" name="Номер слайда 1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ED17D7C-6A4E-4319-B85A-2D2149C499EC}" type="slidenum">
              <a:rPr lang="ru-RU" smtClean="0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511032492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Z:\Projects\Текущие\Проектная\FNS_2012\_БРЭНДБУК\out\PPT\3_1_present_A4-03.pn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3" y="1"/>
            <a:ext cx="9142644" cy="5141712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2640" y="759381"/>
            <a:ext cx="7320689" cy="1518473"/>
          </a:xfrm>
        </p:spPr>
        <p:txBody>
          <a:bodyPr anchor="t"/>
          <a:lstStyle>
            <a:lvl1pPr algn="l">
              <a:defRPr sz="2100" b="1" cap="all"/>
            </a:lvl1pPr>
          </a:lstStyle>
          <a:p>
            <a:r>
              <a:rPr lang="ru-RU" smtClean="0"/>
              <a:t>Click to edit Master title style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22640" y="2572292"/>
            <a:ext cx="7320689" cy="2254803"/>
          </a:xfrm>
        </p:spPr>
        <p:txBody>
          <a:bodyPr anchor="t"/>
          <a:lstStyle>
            <a:lvl1pPr marL="0" indent="0">
              <a:buNone/>
              <a:defRPr sz="1000">
                <a:solidFill>
                  <a:schemeClr val="tx1">
                    <a:tint val="75000"/>
                  </a:schemeClr>
                </a:solidFill>
              </a:defRPr>
            </a:lvl1pPr>
            <a:lvl2pPr marL="235364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2pPr>
            <a:lvl3pPr marL="470729" indent="0">
              <a:buNone/>
              <a:defRPr sz="800">
                <a:solidFill>
                  <a:schemeClr val="tx1">
                    <a:tint val="75000"/>
                  </a:schemeClr>
                </a:solidFill>
              </a:defRPr>
            </a:lvl3pPr>
            <a:lvl4pPr marL="706094" indent="0">
              <a:buNone/>
              <a:defRPr sz="700">
                <a:solidFill>
                  <a:schemeClr val="tx1">
                    <a:tint val="75000"/>
                  </a:schemeClr>
                </a:solidFill>
              </a:defRPr>
            </a:lvl4pPr>
            <a:lvl5pPr marL="941459" indent="0">
              <a:buNone/>
              <a:defRPr sz="700">
                <a:solidFill>
                  <a:schemeClr val="tx1">
                    <a:tint val="75000"/>
                  </a:schemeClr>
                </a:solidFill>
              </a:defRPr>
            </a:lvl5pPr>
            <a:lvl6pPr marL="1176823" indent="0">
              <a:buNone/>
              <a:defRPr sz="700">
                <a:solidFill>
                  <a:schemeClr val="tx1">
                    <a:tint val="75000"/>
                  </a:schemeClr>
                </a:solidFill>
              </a:defRPr>
            </a:lvl6pPr>
            <a:lvl7pPr marL="1412188" indent="0">
              <a:buNone/>
              <a:defRPr sz="700">
                <a:solidFill>
                  <a:schemeClr val="tx1">
                    <a:tint val="75000"/>
                  </a:schemeClr>
                </a:solidFill>
              </a:defRPr>
            </a:lvl7pPr>
            <a:lvl8pPr marL="1647552" indent="0">
              <a:buNone/>
              <a:defRPr sz="700">
                <a:solidFill>
                  <a:schemeClr val="tx1">
                    <a:tint val="75000"/>
                  </a:schemeClr>
                </a:solidFill>
              </a:defRPr>
            </a:lvl8pPr>
            <a:lvl9pPr marL="1882917" indent="0">
              <a:buNone/>
              <a:defRPr sz="7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Click to edit Master text styles</a:t>
            </a:r>
          </a:p>
        </p:txBody>
      </p:sp>
      <p:sp>
        <p:nvSpPr>
          <p:cNvPr id="14" name="Номер слайда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1E3F255-BAAB-4729-82CB-36BD993839D8}" type="slidenum">
              <a:rPr lang="ru-RU" smtClean="0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97426625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Z:\Projects\Текущие\Проектная\FNS_2012\_БРЭНДБУК\out\PPT\3_1_present_A4-03.pn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1359" y="1435"/>
            <a:ext cx="9142644" cy="5141712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2637" y="375803"/>
            <a:ext cx="7337192" cy="829353"/>
          </a:xfrm>
        </p:spPr>
        <p:txBody>
          <a:bodyPr/>
          <a:lstStyle>
            <a:lvl1pPr algn="l">
              <a:defRPr/>
            </a:lvl1pPr>
          </a:lstStyle>
          <a:p>
            <a:r>
              <a:rPr lang="ru-RU" smtClean="0"/>
              <a:t>Click to edit Master title style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822638" y="1205156"/>
            <a:ext cx="3620764" cy="3521848"/>
          </a:xfrm>
        </p:spPr>
        <p:txBody>
          <a:bodyPr/>
          <a:lstStyle>
            <a:lvl1pPr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14933" y="1205156"/>
            <a:ext cx="3644897" cy="3521848"/>
          </a:xfrm>
        </p:spPr>
        <p:txBody>
          <a:bodyPr/>
          <a:lstStyle>
            <a:lvl1pPr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ru-RU" dirty="0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28D010C-5997-44E7-ADAB-F77667386F59}" type="slidenum">
              <a:rPr lang="ru-RU" smtClean="0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960586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Click to edit Master title style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1461A8B-C801-41C4-B279-4A3DA2C204B9}" type="datetime1">
              <a:rPr lang="en-US" smtClean="0"/>
              <a:pPr/>
              <a:t>5/2/2017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7E3FE5-A9B2-4740-BCFC-E5DFD07173B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45930891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2635" y="375802"/>
            <a:ext cx="7864167" cy="829353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Click to edit Master title style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22637" y="1205154"/>
            <a:ext cx="3674753" cy="426002"/>
          </a:xfrm>
        </p:spPr>
        <p:txBody>
          <a:bodyPr anchor="b"/>
          <a:lstStyle>
            <a:lvl1pPr marL="0" indent="0">
              <a:buNone/>
              <a:defRPr sz="1200" b="1"/>
            </a:lvl1pPr>
            <a:lvl2pPr marL="235364" indent="0">
              <a:buNone/>
              <a:defRPr sz="1000" b="1"/>
            </a:lvl2pPr>
            <a:lvl3pPr marL="470729" indent="0">
              <a:buNone/>
              <a:defRPr sz="900" b="1"/>
            </a:lvl3pPr>
            <a:lvl4pPr marL="706094" indent="0">
              <a:buNone/>
              <a:defRPr sz="800" b="1"/>
            </a:lvl4pPr>
            <a:lvl5pPr marL="941459" indent="0">
              <a:buNone/>
              <a:defRPr sz="800" b="1"/>
            </a:lvl5pPr>
            <a:lvl6pPr marL="1176823" indent="0">
              <a:buNone/>
              <a:defRPr sz="800" b="1"/>
            </a:lvl6pPr>
            <a:lvl7pPr marL="1412188" indent="0">
              <a:buNone/>
              <a:defRPr sz="800" b="1"/>
            </a:lvl7pPr>
            <a:lvl8pPr marL="1647552" indent="0">
              <a:buNone/>
              <a:defRPr sz="800" b="1"/>
            </a:lvl8pPr>
            <a:lvl9pPr marL="1882917" indent="0">
              <a:buNone/>
              <a:defRPr sz="800" b="1"/>
            </a:lvl9pPr>
          </a:lstStyle>
          <a:p>
            <a:pPr lvl="0"/>
            <a:r>
              <a:rPr lang="ru-RU" smtClean="0"/>
              <a:t>Click to edit Master text styles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822637" y="1631157"/>
            <a:ext cx="3674753" cy="3195936"/>
          </a:xfrm>
        </p:spPr>
        <p:txBody>
          <a:bodyPr/>
          <a:lstStyle>
            <a:lvl1pPr>
              <a:defRPr sz="1200"/>
            </a:lvl1pPr>
            <a:lvl2pPr>
              <a:defRPr sz="1000"/>
            </a:lvl2pPr>
            <a:lvl3pPr>
              <a:defRPr sz="900"/>
            </a:lvl3pPr>
            <a:lvl4pPr>
              <a:defRPr sz="800"/>
            </a:lvl4pPr>
            <a:lvl5pPr>
              <a:defRPr sz="800"/>
            </a:lvl5pPr>
            <a:lvl6pPr>
              <a:defRPr sz="800"/>
            </a:lvl6pPr>
            <a:lvl7pPr>
              <a:defRPr sz="800"/>
            </a:lvl7pPr>
            <a:lvl8pPr>
              <a:defRPr sz="800"/>
            </a:lvl8pPr>
            <a:lvl9pPr>
              <a:defRPr sz="800"/>
            </a:lvl9pPr>
          </a:lstStyle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572001" y="1205154"/>
            <a:ext cx="3587827" cy="426002"/>
          </a:xfrm>
        </p:spPr>
        <p:txBody>
          <a:bodyPr anchor="b"/>
          <a:lstStyle>
            <a:lvl1pPr marL="0" indent="0">
              <a:buNone/>
              <a:defRPr sz="1200" b="1"/>
            </a:lvl1pPr>
            <a:lvl2pPr marL="235364" indent="0">
              <a:buNone/>
              <a:defRPr sz="1000" b="1"/>
            </a:lvl2pPr>
            <a:lvl3pPr marL="470729" indent="0">
              <a:buNone/>
              <a:defRPr sz="900" b="1"/>
            </a:lvl3pPr>
            <a:lvl4pPr marL="706094" indent="0">
              <a:buNone/>
              <a:defRPr sz="800" b="1"/>
            </a:lvl4pPr>
            <a:lvl5pPr marL="941459" indent="0">
              <a:buNone/>
              <a:defRPr sz="800" b="1"/>
            </a:lvl5pPr>
            <a:lvl6pPr marL="1176823" indent="0">
              <a:buNone/>
              <a:defRPr sz="800" b="1"/>
            </a:lvl6pPr>
            <a:lvl7pPr marL="1412188" indent="0">
              <a:buNone/>
              <a:defRPr sz="800" b="1"/>
            </a:lvl7pPr>
            <a:lvl8pPr marL="1647552" indent="0">
              <a:buNone/>
              <a:defRPr sz="800" b="1"/>
            </a:lvl8pPr>
            <a:lvl9pPr marL="1882917" indent="0">
              <a:buNone/>
              <a:defRPr sz="800" b="1"/>
            </a:lvl9pPr>
          </a:lstStyle>
          <a:p>
            <a:pPr lvl="0"/>
            <a:r>
              <a:rPr lang="ru-RU" smtClean="0"/>
              <a:t>Click to edit Master text styles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572001" y="1641073"/>
            <a:ext cx="3587827" cy="3186020"/>
          </a:xfrm>
        </p:spPr>
        <p:txBody>
          <a:bodyPr/>
          <a:lstStyle>
            <a:lvl1pPr>
              <a:defRPr sz="1200"/>
            </a:lvl1pPr>
            <a:lvl2pPr>
              <a:defRPr sz="1000"/>
            </a:lvl2pPr>
            <a:lvl3pPr>
              <a:defRPr sz="900"/>
            </a:lvl3pPr>
            <a:lvl4pPr>
              <a:defRPr sz="800"/>
            </a:lvl4pPr>
            <a:lvl5pPr>
              <a:defRPr sz="800"/>
            </a:lvl5pPr>
            <a:lvl6pPr>
              <a:defRPr sz="800"/>
            </a:lvl6pPr>
            <a:lvl7pPr>
              <a:defRPr sz="800"/>
            </a:lvl7pPr>
            <a:lvl8pPr>
              <a:defRPr sz="800"/>
            </a:lvl8pPr>
            <a:lvl9pPr>
              <a:defRPr sz="800"/>
            </a:lvl9pPr>
          </a:lstStyle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ru-RU" dirty="0"/>
          </a:p>
        </p:txBody>
      </p:sp>
      <p:sp>
        <p:nvSpPr>
          <p:cNvPr id="11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16B8BBE-5AE9-4BAA-BBF4-CD8DDEC48332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5/2/2017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19C80194-86EC-4B2B-A4F3-81F77542C6A5}" type="slidenum">
              <a:rPr lang="ru-RU" smtClean="0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/>
              </a:solidFill>
            </a:endParaRPr>
          </a:p>
        </p:txBody>
      </p:sp>
      <p:sp>
        <p:nvSpPr>
          <p:cNvPr id="13" name="Нижний колонтитул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71021238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Z:\Projects\Текущие\Проектная\FNS_2012\_БРЭНДБУК\out\PPT\3_1_present_A4-03.pn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1359" y="1435"/>
            <a:ext cx="9142644" cy="5141712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2637" y="375803"/>
            <a:ext cx="7864167" cy="829353"/>
          </a:xfrm>
        </p:spPr>
        <p:txBody>
          <a:bodyPr/>
          <a:lstStyle>
            <a:lvl1pPr algn="l">
              <a:defRPr/>
            </a:lvl1pPr>
          </a:lstStyle>
          <a:p>
            <a:r>
              <a:rPr lang="ru-RU" smtClean="0"/>
              <a:t>Click to edit Master title style</a:t>
            </a:r>
            <a:endParaRPr lang="ru-RU" dirty="0"/>
          </a:p>
        </p:txBody>
      </p:sp>
      <p:sp>
        <p:nvSpPr>
          <p:cNvPr id="11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1E83297-9B9D-4F7F-8CA7-97E5333EA0B6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5/2/2017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179AFC8C-32EF-4B56-9E55-3B036E80E93C}" type="slidenum">
              <a:rPr lang="ru-RU" smtClean="0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/>
              </a:solidFill>
            </a:endParaRPr>
          </a:p>
        </p:txBody>
      </p:sp>
      <p:sp>
        <p:nvSpPr>
          <p:cNvPr id="13" name="Нижний колонтитул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89730649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4C4D6AF-5C7E-46BE-923A-E60F00883B1C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5/2/2017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191049" y="4404445"/>
            <a:ext cx="567428" cy="489829"/>
          </a:xfrm>
          <a:prstGeom prst="rect">
            <a:avLst/>
          </a:prstGeom>
        </p:spPr>
        <p:txBody>
          <a:bodyPr vert="horz" lIns="71567" tIns="35783" rIns="71567" bIns="35783" rtlCol="0" anchor="ctr">
            <a:normAutofit/>
          </a:bodyPr>
          <a:lstStyle>
            <a:lvl1pPr algn="ctr">
              <a:defRPr sz="1200" i="0">
                <a:solidFill>
                  <a:schemeClr val="bg1"/>
                </a:solidFill>
                <a:latin typeface="+mj-lt"/>
              </a:defRPr>
            </a:lvl1pPr>
          </a:lstStyle>
          <a:p>
            <a:pPr>
              <a:defRPr/>
            </a:pPr>
            <a:fld id="{CE65262F-85F7-414C-AE19-9E77B2474F4D}" type="slidenum">
              <a:rPr lang="ru-RU" smtClean="0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45866914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5" y="204788"/>
            <a:ext cx="3008313" cy="871538"/>
          </a:xfrm>
        </p:spPr>
        <p:txBody>
          <a:bodyPr anchor="b"/>
          <a:lstStyle>
            <a:lvl1pPr algn="l">
              <a:defRPr sz="1000" b="1"/>
            </a:lvl1pPr>
          </a:lstStyle>
          <a:p>
            <a:r>
              <a:rPr lang="ru-RU" smtClean="0"/>
              <a:t>Click to edit Master title style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1" y="204792"/>
            <a:ext cx="5111751" cy="4389835"/>
          </a:xfrm>
        </p:spPr>
        <p:txBody>
          <a:bodyPr/>
          <a:lstStyle>
            <a:lvl1pPr>
              <a:defRPr sz="1600"/>
            </a:lvl1pPr>
            <a:lvl2pPr>
              <a:defRPr sz="1400"/>
            </a:lvl2pPr>
            <a:lvl3pPr>
              <a:defRPr sz="1200"/>
            </a:lvl3pPr>
            <a:lvl4pPr>
              <a:defRPr sz="1000"/>
            </a:lvl4pPr>
            <a:lvl5pPr>
              <a:defRPr sz="1000"/>
            </a:lvl5pPr>
            <a:lvl6pPr>
              <a:defRPr sz="1000"/>
            </a:lvl6pPr>
            <a:lvl7pPr>
              <a:defRPr sz="1000"/>
            </a:lvl7pPr>
            <a:lvl8pPr>
              <a:defRPr sz="1000"/>
            </a:lvl8pPr>
            <a:lvl9pPr>
              <a:defRPr sz="1000"/>
            </a:lvl9pPr>
          </a:lstStyle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5" y="1076328"/>
            <a:ext cx="3008313" cy="3518297"/>
          </a:xfrm>
        </p:spPr>
        <p:txBody>
          <a:bodyPr/>
          <a:lstStyle>
            <a:lvl1pPr marL="0" indent="0">
              <a:buNone/>
              <a:defRPr sz="700"/>
            </a:lvl1pPr>
            <a:lvl2pPr marL="235364" indent="0">
              <a:buNone/>
              <a:defRPr sz="600"/>
            </a:lvl2pPr>
            <a:lvl3pPr marL="470729" indent="0">
              <a:buNone/>
              <a:defRPr sz="500"/>
            </a:lvl3pPr>
            <a:lvl4pPr marL="706094" indent="0">
              <a:buNone/>
              <a:defRPr sz="500"/>
            </a:lvl4pPr>
            <a:lvl5pPr marL="941459" indent="0">
              <a:buNone/>
              <a:defRPr sz="500"/>
            </a:lvl5pPr>
            <a:lvl6pPr marL="1176823" indent="0">
              <a:buNone/>
              <a:defRPr sz="500"/>
            </a:lvl6pPr>
            <a:lvl7pPr marL="1412188" indent="0">
              <a:buNone/>
              <a:defRPr sz="500"/>
            </a:lvl7pPr>
            <a:lvl8pPr marL="1647552" indent="0">
              <a:buNone/>
              <a:defRPr sz="500"/>
            </a:lvl8pPr>
            <a:lvl9pPr marL="1882917" indent="0">
              <a:buNone/>
              <a:defRPr sz="500"/>
            </a:lvl9pPr>
          </a:lstStyle>
          <a:p>
            <a:pPr lvl="0"/>
            <a:r>
              <a:rPr lang="ru-RU" smtClean="0"/>
              <a:t>Click to edit Master text styles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F9F960A-ECBF-4FB5-9966-5E7101C50324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5/2/2017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AB62A34-0AFA-455C-B96A-45AC068BF825}" type="slidenum">
              <a:rPr lang="ru-RU" smtClean="0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664078630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1000" b="1"/>
            </a:lvl1pPr>
          </a:lstStyle>
          <a:p>
            <a:r>
              <a:rPr lang="ru-RU" smtClean="0"/>
              <a:t>Click to edit Master title style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2"/>
            <a:ext cx="5486400" cy="3086100"/>
          </a:xfrm>
        </p:spPr>
        <p:txBody>
          <a:bodyPr/>
          <a:lstStyle>
            <a:lvl1pPr marL="0" indent="0">
              <a:buNone/>
              <a:defRPr sz="1600"/>
            </a:lvl1pPr>
            <a:lvl2pPr marL="235364" indent="0">
              <a:buNone/>
              <a:defRPr sz="1400"/>
            </a:lvl2pPr>
            <a:lvl3pPr marL="470729" indent="0">
              <a:buNone/>
              <a:defRPr sz="1200"/>
            </a:lvl3pPr>
            <a:lvl4pPr marL="706094" indent="0">
              <a:buNone/>
              <a:defRPr sz="1000"/>
            </a:lvl4pPr>
            <a:lvl5pPr marL="941459" indent="0">
              <a:buNone/>
              <a:defRPr sz="1000"/>
            </a:lvl5pPr>
            <a:lvl6pPr marL="1176823" indent="0">
              <a:buNone/>
              <a:defRPr sz="1000"/>
            </a:lvl6pPr>
            <a:lvl7pPr marL="1412188" indent="0">
              <a:buNone/>
              <a:defRPr sz="1000"/>
            </a:lvl7pPr>
            <a:lvl8pPr marL="1647552" indent="0">
              <a:buNone/>
              <a:defRPr sz="1000"/>
            </a:lvl8pPr>
            <a:lvl9pPr marL="1882917" indent="0">
              <a:buNone/>
              <a:defRPr sz="1000"/>
            </a:lvl9pPr>
          </a:lstStyle>
          <a:p>
            <a:r>
              <a:rPr lang="ru-RU" smtClean="0"/>
              <a:t>Drag picture to placeholder or click icon to add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6"/>
          </a:xfrm>
        </p:spPr>
        <p:txBody>
          <a:bodyPr/>
          <a:lstStyle>
            <a:lvl1pPr marL="0" indent="0">
              <a:buNone/>
              <a:defRPr sz="700"/>
            </a:lvl1pPr>
            <a:lvl2pPr marL="235364" indent="0">
              <a:buNone/>
              <a:defRPr sz="600"/>
            </a:lvl2pPr>
            <a:lvl3pPr marL="470729" indent="0">
              <a:buNone/>
              <a:defRPr sz="500"/>
            </a:lvl3pPr>
            <a:lvl4pPr marL="706094" indent="0">
              <a:buNone/>
              <a:defRPr sz="500"/>
            </a:lvl4pPr>
            <a:lvl5pPr marL="941459" indent="0">
              <a:buNone/>
              <a:defRPr sz="500"/>
            </a:lvl5pPr>
            <a:lvl6pPr marL="1176823" indent="0">
              <a:buNone/>
              <a:defRPr sz="500"/>
            </a:lvl6pPr>
            <a:lvl7pPr marL="1412188" indent="0">
              <a:buNone/>
              <a:defRPr sz="500"/>
            </a:lvl7pPr>
            <a:lvl8pPr marL="1647552" indent="0">
              <a:buNone/>
              <a:defRPr sz="500"/>
            </a:lvl8pPr>
            <a:lvl9pPr marL="1882917" indent="0">
              <a:buNone/>
              <a:defRPr sz="500"/>
            </a:lvl9pPr>
          </a:lstStyle>
          <a:p>
            <a:pPr lvl="0"/>
            <a:r>
              <a:rPr lang="ru-RU" smtClean="0"/>
              <a:t>Click to edit Master text styles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4B5D8A4-55D4-4E42-A2CA-FD59D816DBE1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5/2/2017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5B93335-961B-4AC6-B472-23F887E96A85}" type="slidenum">
              <a:rPr lang="ru-RU" smtClean="0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00535277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Click to edit Master title style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CDCC97D-56FB-4B71-BF79-0DB0CE1AD64F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5/2/2017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95C926D-F4BB-4846-84A9-408215DD905C}" type="slidenum">
              <a:rPr lang="ru-RU" smtClean="0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57465351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753354" y="227410"/>
            <a:ext cx="2405063" cy="4838700"/>
          </a:xfrm>
        </p:spPr>
        <p:txBody>
          <a:bodyPr vert="eaVert"/>
          <a:lstStyle/>
          <a:p>
            <a:r>
              <a:rPr lang="ru-RU" smtClean="0"/>
              <a:t>Click to edit Master title style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4988" y="227410"/>
            <a:ext cx="7065963" cy="4838700"/>
          </a:xfrm>
        </p:spPr>
        <p:txBody>
          <a:bodyPr vert="eaVert"/>
          <a:lstStyle/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7165C01-3EFD-4CA6-B09F-3EC25FEBEC03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5/2/2017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7C3AF1-E815-41C8-AD1F-A4FB79D1DEBD}" type="slidenum">
              <a:rPr lang="ru-RU" smtClean="0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704978157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Z:\Projects\Текущие\Проектная\FNS_2012\_БРЭНДБУК\out\PPT\3_1_present-01.jp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1359" y="1071"/>
            <a:ext cx="9142643" cy="5141712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685800" y="2522770"/>
            <a:ext cx="7772400" cy="1102519"/>
          </a:xfrm>
        </p:spPr>
        <p:txBody>
          <a:bodyPr>
            <a:normAutofit/>
          </a:bodyPr>
          <a:lstStyle>
            <a:lvl1pPr>
              <a:defRPr sz="2600"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ru-RU" dirty="0" smtClean="0"/>
              <a:t>НАЗВАНИЕ ПРЕЗЕНТАЦИИ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649376"/>
            <a:ext cx="6400800" cy="1314450"/>
          </a:xfrm>
        </p:spPr>
        <p:txBody>
          <a:bodyPr>
            <a:normAutofit/>
          </a:bodyPr>
          <a:lstStyle>
            <a:lvl1pPr marL="0" indent="0" algn="ctr">
              <a:buNone/>
              <a:defRPr sz="1400" b="0">
                <a:solidFill>
                  <a:schemeClr val="bg1"/>
                </a:solidFill>
                <a:latin typeface="+mj-lt"/>
              </a:defRPr>
            </a:lvl1pPr>
            <a:lvl2pPr marL="2353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707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7060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9414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1768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4121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6475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8829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 smtClean="0"/>
              <a:t>22.12.2012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689931543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Z:\Projects\Текущие\Проектная\FNS_2012\_БРЭНДБУК\out\PPT\3_1_present_A4-03.pn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1359" y="1435"/>
            <a:ext cx="9142644" cy="5141712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22640" y="1205156"/>
            <a:ext cx="7320689" cy="3621940"/>
          </a:xfrm>
        </p:spPr>
        <p:txBody>
          <a:bodyPr/>
          <a:lstStyle>
            <a:lvl1pPr marL="164064" indent="0">
              <a:buFontTx/>
              <a:buNone/>
              <a:defRPr b="1">
                <a:latin typeface="+mj-lt"/>
              </a:defRPr>
            </a:lvl1pPr>
            <a:lvl2pPr marL="162631" indent="1433">
              <a:defRPr>
                <a:latin typeface="+mj-lt"/>
              </a:defRPr>
            </a:lvl2pPr>
            <a:lvl3pPr marL="283709" indent="-117496">
              <a:tabLst/>
              <a:defRPr>
                <a:latin typeface="+mj-lt"/>
              </a:defRPr>
            </a:lvl3pPr>
            <a:lvl4pPr marL="0" indent="162631">
              <a:lnSpc>
                <a:spcPts val="813"/>
              </a:lnSpc>
              <a:spcBef>
                <a:spcPts val="181"/>
              </a:spcBef>
              <a:defRPr>
                <a:latin typeface="+mj-lt"/>
              </a:defRPr>
            </a:lvl4pPr>
            <a:lvl5pPr>
              <a:lnSpc>
                <a:spcPts val="813"/>
              </a:lnSpc>
              <a:spcBef>
                <a:spcPts val="181"/>
              </a:spcBef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ru-RU" dirty="0"/>
          </a:p>
        </p:txBody>
      </p:sp>
      <p:sp>
        <p:nvSpPr>
          <p:cNvPr id="10" name="TextBox 9"/>
          <p:cNvSpPr txBox="1"/>
          <p:nvPr/>
        </p:nvSpPr>
        <p:spPr>
          <a:xfrm>
            <a:off x="5926641" y="3845310"/>
            <a:ext cx="923619" cy="282640"/>
          </a:xfrm>
          <a:prstGeom prst="rect">
            <a:avLst/>
          </a:prstGeom>
          <a:noFill/>
        </p:spPr>
        <p:txBody>
          <a:bodyPr wrap="square" lIns="41265" tIns="20633" rIns="41265" bIns="20633" rtlCol="0">
            <a:no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z="900" dirty="0">
              <a:solidFill>
                <a:prstClr val="black"/>
              </a:solidFill>
            </a:endParaRPr>
          </a:p>
        </p:txBody>
      </p:sp>
      <p:sp>
        <p:nvSpPr>
          <p:cNvPr id="13" name="Заголовок 12"/>
          <p:cNvSpPr>
            <a:spLocks noGrp="1"/>
          </p:cNvSpPr>
          <p:nvPr>
            <p:ph type="title" hasCustomPrompt="1"/>
          </p:nvPr>
        </p:nvSpPr>
        <p:spPr>
          <a:xfrm>
            <a:off x="822637" y="375805"/>
            <a:ext cx="7337192" cy="829352"/>
          </a:xfrm>
        </p:spPr>
        <p:txBody>
          <a:bodyPr/>
          <a:lstStyle>
            <a:lvl1pPr marL="0" marR="0" indent="0" defTabSz="470729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2400"/>
            </a:lvl1pPr>
          </a:lstStyle>
          <a:p>
            <a:pPr marL="0" marR="0" lvl="0" indent="0" defTabSz="470729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/>
            </a:pPr>
            <a:r>
              <a:rPr kumimoji="0" lang="ru-RU" sz="2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5AA9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1/ ЗАГОЛОВОК СЛАЙДА</a:t>
            </a:r>
          </a:p>
        </p:txBody>
      </p:sp>
      <p:sp>
        <p:nvSpPr>
          <p:cNvPr id="14" name="Номер слайда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DDBC6A8-030A-4E74-A93A-0C27C7F12955}" type="slidenum">
              <a:rPr lang="ru-RU" smtClean="0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281297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Z:\Projects\Текущие\Проектная\FNS_2012\_БРЭНДБУК\out\PPT\3_1_present_A4-04.pn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3" y="354"/>
            <a:ext cx="9142644" cy="5141712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22640" y="1205156"/>
            <a:ext cx="7320689" cy="3621940"/>
          </a:xfrm>
        </p:spPr>
        <p:txBody>
          <a:bodyPr/>
          <a:lstStyle>
            <a:lvl1pPr marL="164064" indent="0">
              <a:buFontTx/>
              <a:buNone/>
              <a:defRPr b="1">
                <a:latin typeface="+mj-lt"/>
              </a:defRPr>
            </a:lvl1pPr>
            <a:lvl2pPr marL="164064" indent="0">
              <a:defRPr>
                <a:latin typeface="+mj-lt"/>
              </a:defRPr>
            </a:lvl2pPr>
            <a:lvl3pPr marL="283709" indent="-117496">
              <a:defRPr>
                <a:latin typeface="+mj-lt"/>
              </a:defRPr>
            </a:lvl3pPr>
            <a:lvl4pPr marL="0" indent="162631">
              <a:defRPr>
                <a:latin typeface="+mj-lt"/>
              </a:defRPr>
            </a:lvl4pPr>
            <a:lvl5pPr marL="647658" indent="0"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ru-RU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821928" y="375805"/>
            <a:ext cx="7337901" cy="829352"/>
          </a:xfrm>
        </p:spPr>
        <p:txBody>
          <a:bodyPr/>
          <a:lstStyle>
            <a:lvl1pPr marL="0" marR="0" indent="0" defTabSz="470729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2400"/>
            </a:lvl1pPr>
          </a:lstStyle>
          <a:p>
            <a:pPr marL="0" marR="0" lvl="0" indent="0" defTabSz="470729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/>
            </a:pPr>
            <a:r>
              <a:rPr kumimoji="0" lang="ru-RU" sz="2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5AA9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1/ ЗАГОЛОВОК СЛАЙДА</a:t>
            </a:r>
          </a:p>
        </p:txBody>
      </p:sp>
      <p:sp>
        <p:nvSpPr>
          <p:cNvPr id="20" name="Номер слайда 1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ED17D7C-6A4E-4319-B85A-2D2149C499EC}" type="slidenum">
              <a:rPr lang="ru-RU" smtClean="0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909301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753354" y="227410"/>
            <a:ext cx="2405063" cy="4838700"/>
          </a:xfrm>
        </p:spPr>
        <p:txBody>
          <a:bodyPr vert="eaVert"/>
          <a:lstStyle/>
          <a:p>
            <a:r>
              <a:rPr lang="ru-RU" smtClean="0"/>
              <a:t>Click to edit Master title style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4988" y="227410"/>
            <a:ext cx="7065963" cy="4838700"/>
          </a:xfrm>
        </p:spPr>
        <p:txBody>
          <a:bodyPr vert="eaVert"/>
          <a:lstStyle/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3A25068-0DFB-4277-98F5-01F874E42295}" type="datetime1">
              <a:rPr lang="en-US" smtClean="0"/>
              <a:pPr/>
              <a:t>5/2/2017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7E3FE5-A9B2-4740-BCFC-E5DFD07173B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05853694"/>
      </p:ext>
    </p:extLst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Z:\Projects\Текущие\Проектная\FNS_2012\_БРЭНДБУК\out\PPT\3_1_present_A4-03.pn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3" y="1"/>
            <a:ext cx="9142644" cy="5141712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2640" y="759381"/>
            <a:ext cx="7320689" cy="1518473"/>
          </a:xfrm>
        </p:spPr>
        <p:txBody>
          <a:bodyPr anchor="t"/>
          <a:lstStyle>
            <a:lvl1pPr algn="l">
              <a:defRPr sz="2100" b="1" cap="all"/>
            </a:lvl1pPr>
          </a:lstStyle>
          <a:p>
            <a:r>
              <a:rPr lang="ru-RU" smtClean="0"/>
              <a:t>Click to edit Master title style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22640" y="2572292"/>
            <a:ext cx="7320689" cy="2254803"/>
          </a:xfrm>
        </p:spPr>
        <p:txBody>
          <a:bodyPr anchor="t"/>
          <a:lstStyle>
            <a:lvl1pPr marL="0" indent="0">
              <a:buNone/>
              <a:defRPr sz="1000">
                <a:solidFill>
                  <a:schemeClr val="tx1">
                    <a:tint val="75000"/>
                  </a:schemeClr>
                </a:solidFill>
              </a:defRPr>
            </a:lvl1pPr>
            <a:lvl2pPr marL="235364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2pPr>
            <a:lvl3pPr marL="470729" indent="0">
              <a:buNone/>
              <a:defRPr sz="800">
                <a:solidFill>
                  <a:schemeClr val="tx1">
                    <a:tint val="75000"/>
                  </a:schemeClr>
                </a:solidFill>
              </a:defRPr>
            </a:lvl3pPr>
            <a:lvl4pPr marL="706094" indent="0">
              <a:buNone/>
              <a:defRPr sz="700">
                <a:solidFill>
                  <a:schemeClr val="tx1">
                    <a:tint val="75000"/>
                  </a:schemeClr>
                </a:solidFill>
              </a:defRPr>
            </a:lvl4pPr>
            <a:lvl5pPr marL="941459" indent="0">
              <a:buNone/>
              <a:defRPr sz="700">
                <a:solidFill>
                  <a:schemeClr val="tx1">
                    <a:tint val="75000"/>
                  </a:schemeClr>
                </a:solidFill>
              </a:defRPr>
            </a:lvl5pPr>
            <a:lvl6pPr marL="1176823" indent="0">
              <a:buNone/>
              <a:defRPr sz="700">
                <a:solidFill>
                  <a:schemeClr val="tx1">
                    <a:tint val="75000"/>
                  </a:schemeClr>
                </a:solidFill>
              </a:defRPr>
            </a:lvl6pPr>
            <a:lvl7pPr marL="1412188" indent="0">
              <a:buNone/>
              <a:defRPr sz="700">
                <a:solidFill>
                  <a:schemeClr val="tx1">
                    <a:tint val="75000"/>
                  </a:schemeClr>
                </a:solidFill>
              </a:defRPr>
            </a:lvl7pPr>
            <a:lvl8pPr marL="1647552" indent="0">
              <a:buNone/>
              <a:defRPr sz="700">
                <a:solidFill>
                  <a:schemeClr val="tx1">
                    <a:tint val="75000"/>
                  </a:schemeClr>
                </a:solidFill>
              </a:defRPr>
            </a:lvl8pPr>
            <a:lvl9pPr marL="1882917" indent="0">
              <a:buNone/>
              <a:defRPr sz="7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Click to edit Master text styles</a:t>
            </a:r>
          </a:p>
        </p:txBody>
      </p:sp>
      <p:sp>
        <p:nvSpPr>
          <p:cNvPr id="14" name="Номер слайда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1E3F255-BAAB-4729-82CB-36BD993839D8}" type="slidenum">
              <a:rPr lang="ru-RU" smtClean="0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5635198"/>
      </p:ext>
    </p:extLst>
  </p:cSld>
  <p:clrMapOvr>
    <a:masterClrMapping/>
  </p:clrMapOvr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Z:\Projects\Текущие\Проектная\FNS_2012\_БРЭНДБУК\out\PPT\3_1_present_A4-03.pn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1359" y="1435"/>
            <a:ext cx="9142644" cy="5141712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2637" y="375803"/>
            <a:ext cx="7337192" cy="829353"/>
          </a:xfrm>
        </p:spPr>
        <p:txBody>
          <a:bodyPr/>
          <a:lstStyle>
            <a:lvl1pPr algn="l">
              <a:defRPr/>
            </a:lvl1pPr>
          </a:lstStyle>
          <a:p>
            <a:r>
              <a:rPr lang="ru-RU" smtClean="0"/>
              <a:t>Click to edit Master title style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822638" y="1205156"/>
            <a:ext cx="3620764" cy="3521848"/>
          </a:xfrm>
        </p:spPr>
        <p:txBody>
          <a:bodyPr/>
          <a:lstStyle>
            <a:lvl1pPr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14933" y="1205156"/>
            <a:ext cx="3644897" cy="3521848"/>
          </a:xfrm>
        </p:spPr>
        <p:txBody>
          <a:bodyPr/>
          <a:lstStyle>
            <a:lvl1pPr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ru-RU" dirty="0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28D010C-5997-44E7-ADAB-F77667386F59}" type="slidenum">
              <a:rPr lang="ru-RU" smtClean="0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88290852"/>
      </p:ext>
    </p:extLst>
  </p:cSld>
  <p:clrMapOvr>
    <a:masterClrMapping/>
  </p:clrMapOvr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2635" y="375802"/>
            <a:ext cx="7864167" cy="829353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Click to edit Master title style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22637" y="1205154"/>
            <a:ext cx="3674753" cy="426002"/>
          </a:xfrm>
        </p:spPr>
        <p:txBody>
          <a:bodyPr anchor="b"/>
          <a:lstStyle>
            <a:lvl1pPr marL="0" indent="0">
              <a:buNone/>
              <a:defRPr sz="1200" b="1"/>
            </a:lvl1pPr>
            <a:lvl2pPr marL="235364" indent="0">
              <a:buNone/>
              <a:defRPr sz="1000" b="1"/>
            </a:lvl2pPr>
            <a:lvl3pPr marL="470729" indent="0">
              <a:buNone/>
              <a:defRPr sz="900" b="1"/>
            </a:lvl3pPr>
            <a:lvl4pPr marL="706094" indent="0">
              <a:buNone/>
              <a:defRPr sz="800" b="1"/>
            </a:lvl4pPr>
            <a:lvl5pPr marL="941459" indent="0">
              <a:buNone/>
              <a:defRPr sz="800" b="1"/>
            </a:lvl5pPr>
            <a:lvl6pPr marL="1176823" indent="0">
              <a:buNone/>
              <a:defRPr sz="800" b="1"/>
            </a:lvl6pPr>
            <a:lvl7pPr marL="1412188" indent="0">
              <a:buNone/>
              <a:defRPr sz="800" b="1"/>
            </a:lvl7pPr>
            <a:lvl8pPr marL="1647552" indent="0">
              <a:buNone/>
              <a:defRPr sz="800" b="1"/>
            </a:lvl8pPr>
            <a:lvl9pPr marL="1882917" indent="0">
              <a:buNone/>
              <a:defRPr sz="800" b="1"/>
            </a:lvl9pPr>
          </a:lstStyle>
          <a:p>
            <a:pPr lvl="0"/>
            <a:r>
              <a:rPr lang="ru-RU" smtClean="0"/>
              <a:t>Click to edit Master text styles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822637" y="1631157"/>
            <a:ext cx="3674753" cy="3195936"/>
          </a:xfrm>
        </p:spPr>
        <p:txBody>
          <a:bodyPr/>
          <a:lstStyle>
            <a:lvl1pPr>
              <a:defRPr sz="1200"/>
            </a:lvl1pPr>
            <a:lvl2pPr>
              <a:defRPr sz="1000"/>
            </a:lvl2pPr>
            <a:lvl3pPr>
              <a:defRPr sz="900"/>
            </a:lvl3pPr>
            <a:lvl4pPr>
              <a:defRPr sz="800"/>
            </a:lvl4pPr>
            <a:lvl5pPr>
              <a:defRPr sz="800"/>
            </a:lvl5pPr>
            <a:lvl6pPr>
              <a:defRPr sz="800"/>
            </a:lvl6pPr>
            <a:lvl7pPr>
              <a:defRPr sz="800"/>
            </a:lvl7pPr>
            <a:lvl8pPr>
              <a:defRPr sz="800"/>
            </a:lvl8pPr>
            <a:lvl9pPr>
              <a:defRPr sz="800"/>
            </a:lvl9pPr>
          </a:lstStyle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572001" y="1205154"/>
            <a:ext cx="3587827" cy="426002"/>
          </a:xfrm>
        </p:spPr>
        <p:txBody>
          <a:bodyPr anchor="b"/>
          <a:lstStyle>
            <a:lvl1pPr marL="0" indent="0">
              <a:buNone/>
              <a:defRPr sz="1200" b="1"/>
            </a:lvl1pPr>
            <a:lvl2pPr marL="235364" indent="0">
              <a:buNone/>
              <a:defRPr sz="1000" b="1"/>
            </a:lvl2pPr>
            <a:lvl3pPr marL="470729" indent="0">
              <a:buNone/>
              <a:defRPr sz="900" b="1"/>
            </a:lvl3pPr>
            <a:lvl4pPr marL="706094" indent="0">
              <a:buNone/>
              <a:defRPr sz="800" b="1"/>
            </a:lvl4pPr>
            <a:lvl5pPr marL="941459" indent="0">
              <a:buNone/>
              <a:defRPr sz="800" b="1"/>
            </a:lvl5pPr>
            <a:lvl6pPr marL="1176823" indent="0">
              <a:buNone/>
              <a:defRPr sz="800" b="1"/>
            </a:lvl6pPr>
            <a:lvl7pPr marL="1412188" indent="0">
              <a:buNone/>
              <a:defRPr sz="800" b="1"/>
            </a:lvl7pPr>
            <a:lvl8pPr marL="1647552" indent="0">
              <a:buNone/>
              <a:defRPr sz="800" b="1"/>
            </a:lvl8pPr>
            <a:lvl9pPr marL="1882917" indent="0">
              <a:buNone/>
              <a:defRPr sz="800" b="1"/>
            </a:lvl9pPr>
          </a:lstStyle>
          <a:p>
            <a:pPr lvl="0"/>
            <a:r>
              <a:rPr lang="ru-RU" smtClean="0"/>
              <a:t>Click to edit Master text styles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572001" y="1641073"/>
            <a:ext cx="3587827" cy="3186020"/>
          </a:xfrm>
        </p:spPr>
        <p:txBody>
          <a:bodyPr/>
          <a:lstStyle>
            <a:lvl1pPr>
              <a:defRPr sz="1200"/>
            </a:lvl1pPr>
            <a:lvl2pPr>
              <a:defRPr sz="1000"/>
            </a:lvl2pPr>
            <a:lvl3pPr>
              <a:defRPr sz="900"/>
            </a:lvl3pPr>
            <a:lvl4pPr>
              <a:defRPr sz="800"/>
            </a:lvl4pPr>
            <a:lvl5pPr>
              <a:defRPr sz="800"/>
            </a:lvl5pPr>
            <a:lvl6pPr>
              <a:defRPr sz="800"/>
            </a:lvl6pPr>
            <a:lvl7pPr>
              <a:defRPr sz="800"/>
            </a:lvl7pPr>
            <a:lvl8pPr>
              <a:defRPr sz="800"/>
            </a:lvl8pPr>
            <a:lvl9pPr>
              <a:defRPr sz="800"/>
            </a:lvl9pPr>
          </a:lstStyle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ru-RU" dirty="0"/>
          </a:p>
        </p:txBody>
      </p:sp>
      <p:sp>
        <p:nvSpPr>
          <p:cNvPr id="11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2B24C36-D310-414B-A244-7F1C92C20C54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5/2/2017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19C80194-86EC-4B2B-A4F3-81F77542C6A5}" type="slidenum">
              <a:rPr lang="ru-RU" smtClean="0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/>
              </a:solidFill>
            </a:endParaRPr>
          </a:p>
        </p:txBody>
      </p:sp>
      <p:sp>
        <p:nvSpPr>
          <p:cNvPr id="13" name="Нижний колонтитул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45798781"/>
      </p:ext>
    </p:extLst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Z:\Projects\Текущие\Проектная\FNS_2012\_БРЭНДБУК\out\PPT\3_1_present_A4-03.pn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1359" y="1435"/>
            <a:ext cx="9142644" cy="5141712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2637" y="375803"/>
            <a:ext cx="7864167" cy="829353"/>
          </a:xfrm>
        </p:spPr>
        <p:txBody>
          <a:bodyPr/>
          <a:lstStyle>
            <a:lvl1pPr algn="l">
              <a:defRPr/>
            </a:lvl1pPr>
          </a:lstStyle>
          <a:p>
            <a:r>
              <a:rPr lang="ru-RU" smtClean="0"/>
              <a:t>Click to edit Master title style</a:t>
            </a:r>
            <a:endParaRPr lang="ru-RU" dirty="0"/>
          </a:p>
        </p:txBody>
      </p:sp>
      <p:sp>
        <p:nvSpPr>
          <p:cNvPr id="11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78C29F3-13D4-4774-9C9C-589852D379BA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5/2/2017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179AFC8C-32EF-4B56-9E55-3B036E80E93C}" type="slidenum">
              <a:rPr lang="ru-RU" smtClean="0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/>
              </a:solidFill>
            </a:endParaRPr>
          </a:p>
        </p:txBody>
      </p:sp>
      <p:sp>
        <p:nvSpPr>
          <p:cNvPr id="13" name="Нижний колонтитул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50708860"/>
      </p:ext>
    </p:extLst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392D646-D8BD-456A-9D02-C002198F76E0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5/2/2017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191049" y="4404445"/>
            <a:ext cx="567428" cy="489829"/>
          </a:xfrm>
          <a:prstGeom prst="rect">
            <a:avLst/>
          </a:prstGeom>
        </p:spPr>
        <p:txBody>
          <a:bodyPr vert="horz" lIns="71567" tIns="35783" rIns="71567" bIns="35783" rtlCol="0" anchor="ctr">
            <a:normAutofit/>
          </a:bodyPr>
          <a:lstStyle>
            <a:lvl1pPr algn="ctr">
              <a:defRPr sz="1200" i="0">
                <a:solidFill>
                  <a:schemeClr val="bg1"/>
                </a:solidFill>
                <a:latin typeface="+mj-lt"/>
              </a:defRPr>
            </a:lvl1pPr>
          </a:lstStyle>
          <a:p>
            <a:pPr>
              <a:defRPr/>
            </a:pPr>
            <a:fld id="{CE65262F-85F7-414C-AE19-9E77B2474F4D}" type="slidenum">
              <a:rPr lang="ru-RU" smtClean="0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24424654"/>
      </p:ext>
    </p:extLst>
  </p:cSld>
  <p:clrMapOvr>
    <a:masterClrMapping/>
  </p:clrMapOvr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5" y="204788"/>
            <a:ext cx="3008313" cy="871538"/>
          </a:xfrm>
        </p:spPr>
        <p:txBody>
          <a:bodyPr anchor="b"/>
          <a:lstStyle>
            <a:lvl1pPr algn="l">
              <a:defRPr sz="1000" b="1"/>
            </a:lvl1pPr>
          </a:lstStyle>
          <a:p>
            <a:r>
              <a:rPr lang="ru-RU" smtClean="0"/>
              <a:t>Click to edit Master title style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1" y="204792"/>
            <a:ext cx="5111751" cy="4389835"/>
          </a:xfrm>
        </p:spPr>
        <p:txBody>
          <a:bodyPr/>
          <a:lstStyle>
            <a:lvl1pPr>
              <a:defRPr sz="1600"/>
            </a:lvl1pPr>
            <a:lvl2pPr>
              <a:defRPr sz="1400"/>
            </a:lvl2pPr>
            <a:lvl3pPr>
              <a:defRPr sz="1200"/>
            </a:lvl3pPr>
            <a:lvl4pPr>
              <a:defRPr sz="1000"/>
            </a:lvl4pPr>
            <a:lvl5pPr>
              <a:defRPr sz="1000"/>
            </a:lvl5pPr>
            <a:lvl6pPr>
              <a:defRPr sz="1000"/>
            </a:lvl6pPr>
            <a:lvl7pPr>
              <a:defRPr sz="1000"/>
            </a:lvl7pPr>
            <a:lvl8pPr>
              <a:defRPr sz="1000"/>
            </a:lvl8pPr>
            <a:lvl9pPr>
              <a:defRPr sz="1000"/>
            </a:lvl9pPr>
          </a:lstStyle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5" y="1076328"/>
            <a:ext cx="3008313" cy="3518297"/>
          </a:xfrm>
        </p:spPr>
        <p:txBody>
          <a:bodyPr/>
          <a:lstStyle>
            <a:lvl1pPr marL="0" indent="0">
              <a:buNone/>
              <a:defRPr sz="700"/>
            </a:lvl1pPr>
            <a:lvl2pPr marL="235364" indent="0">
              <a:buNone/>
              <a:defRPr sz="600"/>
            </a:lvl2pPr>
            <a:lvl3pPr marL="470729" indent="0">
              <a:buNone/>
              <a:defRPr sz="500"/>
            </a:lvl3pPr>
            <a:lvl4pPr marL="706094" indent="0">
              <a:buNone/>
              <a:defRPr sz="500"/>
            </a:lvl4pPr>
            <a:lvl5pPr marL="941459" indent="0">
              <a:buNone/>
              <a:defRPr sz="500"/>
            </a:lvl5pPr>
            <a:lvl6pPr marL="1176823" indent="0">
              <a:buNone/>
              <a:defRPr sz="500"/>
            </a:lvl6pPr>
            <a:lvl7pPr marL="1412188" indent="0">
              <a:buNone/>
              <a:defRPr sz="500"/>
            </a:lvl7pPr>
            <a:lvl8pPr marL="1647552" indent="0">
              <a:buNone/>
              <a:defRPr sz="500"/>
            </a:lvl8pPr>
            <a:lvl9pPr marL="1882917" indent="0">
              <a:buNone/>
              <a:defRPr sz="500"/>
            </a:lvl9pPr>
          </a:lstStyle>
          <a:p>
            <a:pPr lvl="0"/>
            <a:r>
              <a:rPr lang="ru-RU" smtClean="0"/>
              <a:t>Click to edit Master text styles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B34E764-0806-4A50-B833-F639587C99FF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5/2/2017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AB62A34-0AFA-455C-B96A-45AC068BF825}" type="slidenum">
              <a:rPr lang="ru-RU" smtClean="0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67363409"/>
      </p:ext>
    </p:extLst>
  </p:cSld>
  <p:clrMapOvr>
    <a:masterClrMapping/>
  </p:clrMapOvr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1000" b="1"/>
            </a:lvl1pPr>
          </a:lstStyle>
          <a:p>
            <a:r>
              <a:rPr lang="ru-RU" smtClean="0"/>
              <a:t>Click to edit Master title style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2"/>
            <a:ext cx="5486400" cy="3086100"/>
          </a:xfrm>
        </p:spPr>
        <p:txBody>
          <a:bodyPr/>
          <a:lstStyle>
            <a:lvl1pPr marL="0" indent="0">
              <a:buNone/>
              <a:defRPr sz="1600"/>
            </a:lvl1pPr>
            <a:lvl2pPr marL="235364" indent="0">
              <a:buNone/>
              <a:defRPr sz="1400"/>
            </a:lvl2pPr>
            <a:lvl3pPr marL="470729" indent="0">
              <a:buNone/>
              <a:defRPr sz="1200"/>
            </a:lvl3pPr>
            <a:lvl4pPr marL="706094" indent="0">
              <a:buNone/>
              <a:defRPr sz="1000"/>
            </a:lvl4pPr>
            <a:lvl5pPr marL="941459" indent="0">
              <a:buNone/>
              <a:defRPr sz="1000"/>
            </a:lvl5pPr>
            <a:lvl6pPr marL="1176823" indent="0">
              <a:buNone/>
              <a:defRPr sz="1000"/>
            </a:lvl6pPr>
            <a:lvl7pPr marL="1412188" indent="0">
              <a:buNone/>
              <a:defRPr sz="1000"/>
            </a:lvl7pPr>
            <a:lvl8pPr marL="1647552" indent="0">
              <a:buNone/>
              <a:defRPr sz="1000"/>
            </a:lvl8pPr>
            <a:lvl9pPr marL="1882917" indent="0">
              <a:buNone/>
              <a:defRPr sz="1000"/>
            </a:lvl9pPr>
          </a:lstStyle>
          <a:p>
            <a:r>
              <a:rPr lang="ru-RU" smtClean="0"/>
              <a:t>Drag picture to placeholder or click icon to add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6"/>
          </a:xfrm>
        </p:spPr>
        <p:txBody>
          <a:bodyPr/>
          <a:lstStyle>
            <a:lvl1pPr marL="0" indent="0">
              <a:buNone/>
              <a:defRPr sz="700"/>
            </a:lvl1pPr>
            <a:lvl2pPr marL="235364" indent="0">
              <a:buNone/>
              <a:defRPr sz="600"/>
            </a:lvl2pPr>
            <a:lvl3pPr marL="470729" indent="0">
              <a:buNone/>
              <a:defRPr sz="500"/>
            </a:lvl3pPr>
            <a:lvl4pPr marL="706094" indent="0">
              <a:buNone/>
              <a:defRPr sz="500"/>
            </a:lvl4pPr>
            <a:lvl5pPr marL="941459" indent="0">
              <a:buNone/>
              <a:defRPr sz="500"/>
            </a:lvl5pPr>
            <a:lvl6pPr marL="1176823" indent="0">
              <a:buNone/>
              <a:defRPr sz="500"/>
            </a:lvl6pPr>
            <a:lvl7pPr marL="1412188" indent="0">
              <a:buNone/>
              <a:defRPr sz="500"/>
            </a:lvl7pPr>
            <a:lvl8pPr marL="1647552" indent="0">
              <a:buNone/>
              <a:defRPr sz="500"/>
            </a:lvl8pPr>
            <a:lvl9pPr marL="1882917" indent="0">
              <a:buNone/>
              <a:defRPr sz="500"/>
            </a:lvl9pPr>
          </a:lstStyle>
          <a:p>
            <a:pPr lvl="0"/>
            <a:r>
              <a:rPr lang="ru-RU" smtClean="0"/>
              <a:t>Click to edit Master text styles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BE01F5E-F15D-428C-9831-83873E11B5D4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5/2/2017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5B93335-961B-4AC6-B472-23F887E96A85}" type="slidenum">
              <a:rPr lang="ru-RU" smtClean="0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9935156"/>
      </p:ext>
    </p:extLst>
  </p:cSld>
  <p:clrMapOvr>
    <a:masterClrMapping/>
  </p:clrMapOvr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Click to edit Master title style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E6BE5A9-F228-4171-B0EE-27E8835E5FB1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5/2/2017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95C926D-F4BB-4846-84A9-408215DD905C}" type="slidenum">
              <a:rPr lang="ru-RU" smtClean="0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45418145"/>
      </p:ext>
    </p:extLst>
  </p:cSld>
  <p:clrMapOvr>
    <a:masterClrMapping/>
  </p:clrMapOvr>
</p:sldLayout>
</file>

<file path=ppt/slideLayouts/slideLayout1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753354" y="227410"/>
            <a:ext cx="2405063" cy="4838700"/>
          </a:xfrm>
        </p:spPr>
        <p:txBody>
          <a:bodyPr vert="eaVert"/>
          <a:lstStyle/>
          <a:p>
            <a:r>
              <a:rPr lang="ru-RU" smtClean="0"/>
              <a:t>Click to edit Master title style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4988" y="227410"/>
            <a:ext cx="7065963" cy="4838700"/>
          </a:xfrm>
        </p:spPr>
        <p:txBody>
          <a:bodyPr vert="eaVert"/>
          <a:lstStyle/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D0116A3-32EA-4A69-9A78-726AB7FE4C1A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5/2/2017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7C3AF1-E815-41C8-AD1F-A4FB79D1DEBD}" type="slidenum">
              <a:rPr lang="ru-RU" smtClean="0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46344446"/>
      </p:ext>
    </p:extLst>
  </p:cSld>
  <p:clrMapOvr>
    <a:masterClrMapping/>
  </p:clrMapOvr>
</p:sldLayout>
</file>

<file path=ppt/slideLayouts/slideLayout1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Z:\Projects\Текущие\Проектная\FNS_2012\_БРЭНДБУК\out\PPT\3_1_present-01.jp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1359" y="1071"/>
            <a:ext cx="9142643" cy="5141712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685800" y="2522770"/>
            <a:ext cx="7772400" cy="1102519"/>
          </a:xfrm>
        </p:spPr>
        <p:txBody>
          <a:bodyPr>
            <a:normAutofit/>
          </a:bodyPr>
          <a:lstStyle>
            <a:lvl1pPr>
              <a:defRPr sz="2600"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ru-RU" dirty="0" smtClean="0"/>
              <a:t>НАЗВАНИЕ ПРЕЗЕНТАЦИИ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649376"/>
            <a:ext cx="6400800" cy="1314450"/>
          </a:xfrm>
        </p:spPr>
        <p:txBody>
          <a:bodyPr>
            <a:normAutofit/>
          </a:bodyPr>
          <a:lstStyle>
            <a:lvl1pPr marL="0" indent="0" algn="ctr">
              <a:buNone/>
              <a:defRPr sz="1400" b="0">
                <a:solidFill>
                  <a:schemeClr val="bg1"/>
                </a:solidFill>
                <a:latin typeface="+mj-lt"/>
              </a:defRPr>
            </a:lvl1pPr>
            <a:lvl2pPr marL="2353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707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7060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9414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1768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4121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6475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8829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 smtClean="0"/>
              <a:t>22.12.2012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63360414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44FD6-1041-4C8F-9184-317BA23E5291}" type="datetime1">
              <a:rPr lang="en-US" smtClean="0"/>
              <a:pPr/>
              <a:t>5/2/2017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E3FE5-A9B2-4740-BCFC-E5DFD07173B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69565988"/>
      </p:ext>
    </p:extLst>
  </p:cSld>
  <p:clrMapOvr>
    <a:masterClrMapping/>
  </p:clrMapOvr>
</p:sldLayout>
</file>

<file path=ppt/slideLayouts/slideLayout1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Z:\Projects\Текущие\Проектная\FNS_2012\_БРЭНДБУК\out\PPT\3_1_present_A4-03.pn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1359" y="1435"/>
            <a:ext cx="9142644" cy="5141712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22640" y="1205156"/>
            <a:ext cx="7320689" cy="3621940"/>
          </a:xfrm>
        </p:spPr>
        <p:txBody>
          <a:bodyPr/>
          <a:lstStyle>
            <a:lvl1pPr marL="164064" indent="0">
              <a:buFontTx/>
              <a:buNone/>
              <a:defRPr b="1">
                <a:latin typeface="+mj-lt"/>
              </a:defRPr>
            </a:lvl1pPr>
            <a:lvl2pPr marL="162631" indent="1433">
              <a:defRPr>
                <a:latin typeface="+mj-lt"/>
              </a:defRPr>
            </a:lvl2pPr>
            <a:lvl3pPr marL="283709" indent="-117496">
              <a:tabLst/>
              <a:defRPr>
                <a:latin typeface="+mj-lt"/>
              </a:defRPr>
            </a:lvl3pPr>
            <a:lvl4pPr marL="0" indent="162631">
              <a:lnSpc>
                <a:spcPts val="813"/>
              </a:lnSpc>
              <a:spcBef>
                <a:spcPts val="181"/>
              </a:spcBef>
              <a:defRPr>
                <a:latin typeface="+mj-lt"/>
              </a:defRPr>
            </a:lvl4pPr>
            <a:lvl5pPr>
              <a:lnSpc>
                <a:spcPts val="813"/>
              </a:lnSpc>
              <a:spcBef>
                <a:spcPts val="181"/>
              </a:spcBef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ru-RU" dirty="0"/>
          </a:p>
        </p:txBody>
      </p:sp>
      <p:sp>
        <p:nvSpPr>
          <p:cNvPr id="10" name="TextBox 9"/>
          <p:cNvSpPr txBox="1"/>
          <p:nvPr/>
        </p:nvSpPr>
        <p:spPr>
          <a:xfrm>
            <a:off x="5926641" y="3845310"/>
            <a:ext cx="923619" cy="282640"/>
          </a:xfrm>
          <a:prstGeom prst="rect">
            <a:avLst/>
          </a:prstGeom>
          <a:noFill/>
        </p:spPr>
        <p:txBody>
          <a:bodyPr wrap="square" lIns="41265" tIns="20633" rIns="41265" bIns="20633" rtlCol="0">
            <a:no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z="900" dirty="0">
              <a:solidFill>
                <a:prstClr val="black"/>
              </a:solidFill>
            </a:endParaRPr>
          </a:p>
        </p:txBody>
      </p:sp>
      <p:sp>
        <p:nvSpPr>
          <p:cNvPr id="13" name="Заголовок 12"/>
          <p:cNvSpPr>
            <a:spLocks noGrp="1"/>
          </p:cNvSpPr>
          <p:nvPr>
            <p:ph type="title" hasCustomPrompt="1"/>
          </p:nvPr>
        </p:nvSpPr>
        <p:spPr>
          <a:xfrm>
            <a:off x="822637" y="375805"/>
            <a:ext cx="7337192" cy="829352"/>
          </a:xfrm>
        </p:spPr>
        <p:txBody>
          <a:bodyPr/>
          <a:lstStyle>
            <a:lvl1pPr marL="0" marR="0" indent="0" defTabSz="470729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2400"/>
            </a:lvl1pPr>
          </a:lstStyle>
          <a:p>
            <a:pPr marL="0" marR="0" lvl="0" indent="0" defTabSz="470729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/>
            </a:pPr>
            <a:r>
              <a:rPr kumimoji="0" lang="ru-RU" sz="2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5AA9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1/ ЗАГОЛОВОК СЛАЙДА</a:t>
            </a:r>
          </a:p>
        </p:txBody>
      </p:sp>
      <p:sp>
        <p:nvSpPr>
          <p:cNvPr id="14" name="Номер слайда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DDBC6A8-030A-4E74-A93A-0C27C7F12955}" type="slidenum">
              <a:rPr lang="ru-RU" smtClean="0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18804784"/>
      </p:ext>
    </p:extLst>
  </p:cSld>
  <p:clrMapOvr>
    <a:masterClrMapping/>
  </p:clrMapOvr>
</p:sldLayout>
</file>

<file path=ppt/slideLayouts/slideLayout1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Z:\Projects\Текущие\Проектная\FNS_2012\_БРЭНДБУК\out\PPT\3_1_present_A4-04.pn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3" y="354"/>
            <a:ext cx="9142644" cy="5141712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22640" y="1205156"/>
            <a:ext cx="7320689" cy="3621940"/>
          </a:xfrm>
        </p:spPr>
        <p:txBody>
          <a:bodyPr/>
          <a:lstStyle>
            <a:lvl1pPr marL="164064" indent="0">
              <a:buFontTx/>
              <a:buNone/>
              <a:defRPr b="1">
                <a:latin typeface="+mj-lt"/>
              </a:defRPr>
            </a:lvl1pPr>
            <a:lvl2pPr marL="164064" indent="0">
              <a:defRPr>
                <a:latin typeface="+mj-lt"/>
              </a:defRPr>
            </a:lvl2pPr>
            <a:lvl3pPr marL="283709" indent="-117496">
              <a:defRPr>
                <a:latin typeface="+mj-lt"/>
              </a:defRPr>
            </a:lvl3pPr>
            <a:lvl4pPr marL="0" indent="162631">
              <a:defRPr>
                <a:latin typeface="+mj-lt"/>
              </a:defRPr>
            </a:lvl4pPr>
            <a:lvl5pPr marL="647658" indent="0"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ru-RU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821928" y="375805"/>
            <a:ext cx="7337901" cy="829352"/>
          </a:xfrm>
        </p:spPr>
        <p:txBody>
          <a:bodyPr/>
          <a:lstStyle>
            <a:lvl1pPr marL="0" marR="0" indent="0" defTabSz="470729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2400"/>
            </a:lvl1pPr>
          </a:lstStyle>
          <a:p>
            <a:pPr marL="0" marR="0" lvl="0" indent="0" defTabSz="470729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/>
            </a:pPr>
            <a:r>
              <a:rPr kumimoji="0" lang="ru-RU" sz="2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5AA9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1/ ЗАГОЛОВОК СЛАЙДА</a:t>
            </a:r>
          </a:p>
        </p:txBody>
      </p:sp>
      <p:sp>
        <p:nvSpPr>
          <p:cNvPr id="20" name="Номер слайда 1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ED17D7C-6A4E-4319-B85A-2D2149C499EC}" type="slidenum">
              <a:rPr lang="ru-RU" smtClean="0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92662025"/>
      </p:ext>
    </p:extLst>
  </p:cSld>
  <p:clrMapOvr>
    <a:masterClrMapping/>
  </p:clrMapOvr>
</p:sldLayout>
</file>

<file path=ppt/slideLayouts/slideLayout13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Z:\Projects\Текущие\Проектная\FNS_2012\_БРЭНДБУК\out\PPT\3_1_present_A4-03.pn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3" y="1"/>
            <a:ext cx="9142644" cy="5141712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2640" y="759381"/>
            <a:ext cx="7320689" cy="1518473"/>
          </a:xfrm>
        </p:spPr>
        <p:txBody>
          <a:bodyPr anchor="t"/>
          <a:lstStyle>
            <a:lvl1pPr algn="l">
              <a:defRPr sz="2100" b="1" cap="all"/>
            </a:lvl1pPr>
          </a:lstStyle>
          <a:p>
            <a:r>
              <a:rPr lang="ru-RU" smtClean="0"/>
              <a:t>Click to edit Master title style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22640" y="2572292"/>
            <a:ext cx="7320689" cy="2254803"/>
          </a:xfrm>
        </p:spPr>
        <p:txBody>
          <a:bodyPr anchor="t"/>
          <a:lstStyle>
            <a:lvl1pPr marL="0" indent="0">
              <a:buNone/>
              <a:defRPr sz="1000">
                <a:solidFill>
                  <a:schemeClr val="tx1">
                    <a:tint val="75000"/>
                  </a:schemeClr>
                </a:solidFill>
              </a:defRPr>
            </a:lvl1pPr>
            <a:lvl2pPr marL="235364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2pPr>
            <a:lvl3pPr marL="470729" indent="0">
              <a:buNone/>
              <a:defRPr sz="800">
                <a:solidFill>
                  <a:schemeClr val="tx1">
                    <a:tint val="75000"/>
                  </a:schemeClr>
                </a:solidFill>
              </a:defRPr>
            </a:lvl3pPr>
            <a:lvl4pPr marL="706094" indent="0">
              <a:buNone/>
              <a:defRPr sz="700">
                <a:solidFill>
                  <a:schemeClr val="tx1">
                    <a:tint val="75000"/>
                  </a:schemeClr>
                </a:solidFill>
              </a:defRPr>
            </a:lvl4pPr>
            <a:lvl5pPr marL="941459" indent="0">
              <a:buNone/>
              <a:defRPr sz="700">
                <a:solidFill>
                  <a:schemeClr val="tx1">
                    <a:tint val="75000"/>
                  </a:schemeClr>
                </a:solidFill>
              </a:defRPr>
            </a:lvl5pPr>
            <a:lvl6pPr marL="1176823" indent="0">
              <a:buNone/>
              <a:defRPr sz="700">
                <a:solidFill>
                  <a:schemeClr val="tx1">
                    <a:tint val="75000"/>
                  </a:schemeClr>
                </a:solidFill>
              </a:defRPr>
            </a:lvl6pPr>
            <a:lvl7pPr marL="1412188" indent="0">
              <a:buNone/>
              <a:defRPr sz="700">
                <a:solidFill>
                  <a:schemeClr val="tx1">
                    <a:tint val="75000"/>
                  </a:schemeClr>
                </a:solidFill>
              </a:defRPr>
            </a:lvl7pPr>
            <a:lvl8pPr marL="1647552" indent="0">
              <a:buNone/>
              <a:defRPr sz="700">
                <a:solidFill>
                  <a:schemeClr val="tx1">
                    <a:tint val="75000"/>
                  </a:schemeClr>
                </a:solidFill>
              </a:defRPr>
            </a:lvl8pPr>
            <a:lvl9pPr marL="1882917" indent="0">
              <a:buNone/>
              <a:defRPr sz="7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Click to edit Master text styles</a:t>
            </a:r>
          </a:p>
        </p:txBody>
      </p:sp>
      <p:sp>
        <p:nvSpPr>
          <p:cNvPr id="14" name="Номер слайда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1E3F255-BAAB-4729-82CB-36BD993839D8}" type="slidenum">
              <a:rPr lang="ru-RU" smtClean="0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08777704"/>
      </p:ext>
    </p:extLst>
  </p:cSld>
  <p:clrMapOvr>
    <a:masterClrMapping/>
  </p:clrMapOvr>
</p:sldLayout>
</file>

<file path=ppt/slideLayouts/slideLayout13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Z:\Projects\Текущие\Проектная\FNS_2012\_БРЭНДБУК\out\PPT\3_1_present_A4-03.pn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1359" y="1435"/>
            <a:ext cx="9142644" cy="5141712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2637" y="375803"/>
            <a:ext cx="7337192" cy="829353"/>
          </a:xfrm>
        </p:spPr>
        <p:txBody>
          <a:bodyPr/>
          <a:lstStyle>
            <a:lvl1pPr algn="l">
              <a:defRPr/>
            </a:lvl1pPr>
          </a:lstStyle>
          <a:p>
            <a:r>
              <a:rPr lang="ru-RU" smtClean="0"/>
              <a:t>Click to edit Master title style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822638" y="1205156"/>
            <a:ext cx="3620764" cy="3521848"/>
          </a:xfrm>
        </p:spPr>
        <p:txBody>
          <a:bodyPr/>
          <a:lstStyle>
            <a:lvl1pPr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14933" y="1205156"/>
            <a:ext cx="3644897" cy="3521848"/>
          </a:xfrm>
        </p:spPr>
        <p:txBody>
          <a:bodyPr/>
          <a:lstStyle>
            <a:lvl1pPr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ru-RU" dirty="0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28D010C-5997-44E7-ADAB-F77667386F59}" type="slidenum">
              <a:rPr lang="ru-RU" smtClean="0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82613306"/>
      </p:ext>
    </p:extLst>
  </p:cSld>
  <p:clrMapOvr>
    <a:masterClrMapping/>
  </p:clrMapOvr>
</p:sldLayout>
</file>

<file path=ppt/slideLayouts/slideLayout13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2635" y="375802"/>
            <a:ext cx="7864167" cy="829353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Click to edit Master title style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22637" y="1205154"/>
            <a:ext cx="3674753" cy="426002"/>
          </a:xfrm>
        </p:spPr>
        <p:txBody>
          <a:bodyPr anchor="b"/>
          <a:lstStyle>
            <a:lvl1pPr marL="0" indent="0">
              <a:buNone/>
              <a:defRPr sz="1200" b="1"/>
            </a:lvl1pPr>
            <a:lvl2pPr marL="235364" indent="0">
              <a:buNone/>
              <a:defRPr sz="1000" b="1"/>
            </a:lvl2pPr>
            <a:lvl3pPr marL="470729" indent="0">
              <a:buNone/>
              <a:defRPr sz="900" b="1"/>
            </a:lvl3pPr>
            <a:lvl4pPr marL="706094" indent="0">
              <a:buNone/>
              <a:defRPr sz="800" b="1"/>
            </a:lvl4pPr>
            <a:lvl5pPr marL="941459" indent="0">
              <a:buNone/>
              <a:defRPr sz="800" b="1"/>
            </a:lvl5pPr>
            <a:lvl6pPr marL="1176823" indent="0">
              <a:buNone/>
              <a:defRPr sz="800" b="1"/>
            </a:lvl6pPr>
            <a:lvl7pPr marL="1412188" indent="0">
              <a:buNone/>
              <a:defRPr sz="800" b="1"/>
            </a:lvl7pPr>
            <a:lvl8pPr marL="1647552" indent="0">
              <a:buNone/>
              <a:defRPr sz="800" b="1"/>
            </a:lvl8pPr>
            <a:lvl9pPr marL="1882917" indent="0">
              <a:buNone/>
              <a:defRPr sz="800" b="1"/>
            </a:lvl9pPr>
          </a:lstStyle>
          <a:p>
            <a:pPr lvl="0"/>
            <a:r>
              <a:rPr lang="ru-RU" smtClean="0"/>
              <a:t>Click to edit Master text styles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822637" y="1631157"/>
            <a:ext cx="3674753" cy="3195936"/>
          </a:xfrm>
        </p:spPr>
        <p:txBody>
          <a:bodyPr/>
          <a:lstStyle>
            <a:lvl1pPr>
              <a:defRPr sz="1200"/>
            </a:lvl1pPr>
            <a:lvl2pPr>
              <a:defRPr sz="1000"/>
            </a:lvl2pPr>
            <a:lvl3pPr>
              <a:defRPr sz="900"/>
            </a:lvl3pPr>
            <a:lvl4pPr>
              <a:defRPr sz="800"/>
            </a:lvl4pPr>
            <a:lvl5pPr>
              <a:defRPr sz="800"/>
            </a:lvl5pPr>
            <a:lvl6pPr>
              <a:defRPr sz="800"/>
            </a:lvl6pPr>
            <a:lvl7pPr>
              <a:defRPr sz="800"/>
            </a:lvl7pPr>
            <a:lvl8pPr>
              <a:defRPr sz="800"/>
            </a:lvl8pPr>
            <a:lvl9pPr>
              <a:defRPr sz="800"/>
            </a:lvl9pPr>
          </a:lstStyle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572001" y="1205154"/>
            <a:ext cx="3587827" cy="426002"/>
          </a:xfrm>
        </p:spPr>
        <p:txBody>
          <a:bodyPr anchor="b"/>
          <a:lstStyle>
            <a:lvl1pPr marL="0" indent="0">
              <a:buNone/>
              <a:defRPr sz="1200" b="1"/>
            </a:lvl1pPr>
            <a:lvl2pPr marL="235364" indent="0">
              <a:buNone/>
              <a:defRPr sz="1000" b="1"/>
            </a:lvl2pPr>
            <a:lvl3pPr marL="470729" indent="0">
              <a:buNone/>
              <a:defRPr sz="900" b="1"/>
            </a:lvl3pPr>
            <a:lvl4pPr marL="706094" indent="0">
              <a:buNone/>
              <a:defRPr sz="800" b="1"/>
            </a:lvl4pPr>
            <a:lvl5pPr marL="941459" indent="0">
              <a:buNone/>
              <a:defRPr sz="800" b="1"/>
            </a:lvl5pPr>
            <a:lvl6pPr marL="1176823" indent="0">
              <a:buNone/>
              <a:defRPr sz="800" b="1"/>
            </a:lvl6pPr>
            <a:lvl7pPr marL="1412188" indent="0">
              <a:buNone/>
              <a:defRPr sz="800" b="1"/>
            </a:lvl7pPr>
            <a:lvl8pPr marL="1647552" indent="0">
              <a:buNone/>
              <a:defRPr sz="800" b="1"/>
            </a:lvl8pPr>
            <a:lvl9pPr marL="1882917" indent="0">
              <a:buNone/>
              <a:defRPr sz="800" b="1"/>
            </a:lvl9pPr>
          </a:lstStyle>
          <a:p>
            <a:pPr lvl="0"/>
            <a:r>
              <a:rPr lang="ru-RU" smtClean="0"/>
              <a:t>Click to edit Master text styles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572001" y="1641073"/>
            <a:ext cx="3587827" cy="3186020"/>
          </a:xfrm>
        </p:spPr>
        <p:txBody>
          <a:bodyPr/>
          <a:lstStyle>
            <a:lvl1pPr>
              <a:defRPr sz="1200"/>
            </a:lvl1pPr>
            <a:lvl2pPr>
              <a:defRPr sz="1000"/>
            </a:lvl2pPr>
            <a:lvl3pPr>
              <a:defRPr sz="900"/>
            </a:lvl3pPr>
            <a:lvl4pPr>
              <a:defRPr sz="800"/>
            </a:lvl4pPr>
            <a:lvl5pPr>
              <a:defRPr sz="800"/>
            </a:lvl5pPr>
            <a:lvl6pPr>
              <a:defRPr sz="800"/>
            </a:lvl6pPr>
            <a:lvl7pPr>
              <a:defRPr sz="800"/>
            </a:lvl7pPr>
            <a:lvl8pPr>
              <a:defRPr sz="800"/>
            </a:lvl8pPr>
            <a:lvl9pPr>
              <a:defRPr sz="800"/>
            </a:lvl9pPr>
          </a:lstStyle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ru-RU" dirty="0"/>
          </a:p>
        </p:txBody>
      </p:sp>
      <p:sp>
        <p:nvSpPr>
          <p:cNvPr id="11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AABDF8E-75C2-41E9-BF87-B18CD683C0A8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5/2/2017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19C80194-86EC-4B2B-A4F3-81F77542C6A5}" type="slidenum">
              <a:rPr lang="ru-RU" smtClean="0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/>
              </a:solidFill>
            </a:endParaRPr>
          </a:p>
        </p:txBody>
      </p:sp>
      <p:sp>
        <p:nvSpPr>
          <p:cNvPr id="13" name="Нижний колонтитул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40089363"/>
      </p:ext>
    </p:extLst>
  </p:cSld>
  <p:clrMapOvr>
    <a:masterClrMapping/>
  </p:clrMapOvr>
</p:sldLayout>
</file>

<file path=ppt/slideLayouts/slideLayout13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Z:\Projects\Текущие\Проектная\FNS_2012\_БРЭНДБУК\out\PPT\3_1_present_A4-03.pn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1359" y="1435"/>
            <a:ext cx="9142644" cy="5141712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2637" y="375803"/>
            <a:ext cx="7864167" cy="829353"/>
          </a:xfrm>
        </p:spPr>
        <p:txBody>
          <a:bodyPr/>
          <a:lstStyle>
            <a:lvl1pPr algn="l">
              <a:defRPr/>
            </a:lvl1pPr>
          </a:lstStyle>
          <a:p>
            <a:r>
              <a:rPr lang="ru-RU" smtClean="0"/>
              <a:t>Click to edit Master title style</a:t>
            </a:r>
            <a:endParaRPr lang="ru-RU" dirty="0"/>
          </a:p>
        </p:txBody>
      </p:sp>
      <p:sp>
        <p:nvSpPr>
          <p:cNvPr id="11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0B26C82-9C11-44A9-B5AC-BC5764FFAC15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5/2/2017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179AFC8C-32EF-4B56-9E55-3B036E80E93C}" type="slidenum">
              <a:rPr lang="ru-RU" smtClean="0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/>
              </a:solidFill>
            </a:endParaRPr>
          </a:p>
        </p:txBody>
      </p:sp>
      <p:sp>
        <p:nvSpPr>
          <p:cNvPr id="13" name="Нижний колонтитул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178"/>
      </p:ext>
    </p:extLst>
  </p:cSld>
  <p:clrMapOvr>
    <a:masterClrMapping/>
  </p:clrMapOvr>
</p:sldLayout>
</file>

<file path=ppt/slideLayouts/slideLayout13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54B8240-AE16-4C41-B512-B53A323D2494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5/2/2017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191049" y="4404445"/>
            <a:ext cx="567428" cy="489829"/>
          </a:xfrm>
          <a:prstGeom prst="rect">
            <a:avLst/>
          </a:prstGeom>
        </p:spPr>
        <p:txBody>
          <a:bodyPr vert="horz" lIns="71567" tIns="35783" rIns="71567" bIns="35783" rtlCol="0" anchor="ctr">
            <a:normAutofit/>
          </a:bodyPr>
          <a:lstStyle>
            <a:lvl1pPr algn="ctr">
              <a:defRPr sz="1200" i="0">
                <a:solidFill>
                  <a:schemeClr val="bg1"/>
                </a:solidFill>
                <a:latin typeface="+mj-lt"/>
              </a:defRPr>
            </a:lvl1pPr>
          </a:lstStyle>
          <a:p>
            <a:pPr>
              <a:defRPr/>
            </a:pPr>
            <a:fld id="{CE65262F-85F7-414C-AE19-9E77B2474F4D}" type="slidenum">
              <a:rPr lang="ru-RU" smtClean="0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5292727"/>
      </p:ext>
    </p:extLst>
  </p:cSld>
  <p:clrMapOvr>
    <a:masterClrMapping/>
  </p:clrMapOvr>
</p:sldLayout>
</file>

<file path=ppt/slideLayouts/slideLayout13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5" y="204788"/>
            <a:ext cx="3008313" cy="871538"/>
          </a:xfrm>
        </p:spPr>
        <p:txBody>
          <a:bodyPr anchor="b"/>
          <a:lstStyle>
            <a:lvl1pPr algn="l">
              <a:defRPr sz="1000" b="1"/>
            </a:lvl1pPr>
          </a:lstStyle>
          <a:p>
            <a:r>
              <a:rPr lang="ru-RU" smtClean="0"/>
              <a:t>Click to edit Master title style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1" y="204792"/>
            <a:ext cx="5111751" cy="4389835"/>
          </a:xfrm>
        </p:spPr>
        <p:txBody>
          <a:bodyPr/>
          <a:lstStyle>
            <a:lvl1pPr>
              <a:defRPr sz="1600"/>
            </a:lvl1pPr>
            <a:lvl2pPr>
              <a:defRPr sz="1400"/>
            </a:lvl2pPr>
            <a:lvl3pPr>
              <a:defRPr sz="1200"/>
            </a:lvl3pPr>
            <a:lvl4pPr>
              <a:defRPr sz="1000"/>
            </a:lvl4pPr>
            <a:lvl5pPr>
              <a:defRPr sz="1000"/>
            </a:lvl5pPr>
            <a:lvl6pPr>
              <a:defRPr sz="1000"/>
            </a:lvl6pPr>
            <a:lvl7pPr>
              <a:defRPr sz="1000"/>
            </a:lvl7pPr>
            <a:lvl8pPr>
              <a:defRPr sz="1000"/>
            </a:lvl8pPr>
            <a:lvl9pPr>
              <a:defRPr sz="1000"/>
            </a:lvl9pPr>
          </a:lstStyle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5" y="1076328"/>
            <a:ext cx="3008313" cy="3518297"/>
          </a:xfrm>
        </p:spPr>
        <p:txBody>
          <a:bodyPr/>
          <a:lstStyle>
            <a:lvl1pPr marL="0" indent="0">
              <a:buNone/>
              <a:defRPr sz="700"/>
            </a:lvl1pPr>
            <a:lvl2pPr marL="235364" indent="0">
              <a:buNone/>
              <a:defRPr sz="600"/>
            </a:lvl2pPr>
            <a:lvl3pPr marL="470729" indent="0">
              <a:buNone/>
              <a:defRPr sz="500"/>
            </a:lvl3pPr>
            <a:lvl4pPr marL="706094" indent="0">
              <a:buNone/>
              <a:defRPr sz="500"/>
            </a:lvl4pPr>
            <a:lvl5pPr marL="941459" indent="0">
              <a:buNone/>
              <a:defRPr sz="500"/>
            </a:lvl5pPr>
            <a:lvl6pPr marL="1176823" indent="0">
              <a:buNone/>
              <a:defRPr sz="500"/>
            </a:lvl6pPr>
            <a:lvl7pPr marL="1412188" indent="0">
              <a:buNone/>
              <a:defRPr sz="500"/>
            </a:lvl7pPr>
            <a:lvl8pPr marL="1647552" indent="0">
              <a:buNone/>
              <a:defRPr sz="500"/>
            </a:lvl8pPr>
            <a:lvl9pPr marL="1882917" indent="0">
              <a:buNone/>
              <a:defRPr sz="500"/>
            </a:lvl9pPr>
          </a:lstStyle>
          <a:p>
            <a:pPr lvl="0"/>
            <a:r>
              <a:rPr lang="ru-RU" smtClean="0"/>
              <a:t>Click to edit Master text styles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55164BA-32C2-487B-A6CA-1D0ABF2707A3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5/2/2017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AB62A34-0AFA-455C-B96A-45AC068BF825}" type="slidenum">
              <a:rPr lang="ru-RU" smtClean="0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95789506"/>
      </p:ext>
    </p:extLst>
  </p:cSld>
  <p:clrMapOvr>
    <a:masterClrMapping/>
  </p:clrMapOvr>
</p:sldLayout>
</file>

<file path=ppt/slideLayouts/slideLayout13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1000" b="1"/>
            </a:lvl1pPr>
          </a:lstStyle>
          <a:p>
            <a:r>
              <a:rPr lang="ru-RU" smtClean="0"/>
              <a:t>Click to edit Master title style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2"/>
            <a:ext cx="5486400" cy="3086100"/>
          </a:xfrm>
        </p:spPr>
        <p:txBody>
          <a:bodyPr/>
          <a:lstStyle>
            <a:lvl1pPr marL="0" indent="0">
              <a:buNone/>
              <a:defRPr sz="1600"/>
            </a:lvl1pPr>
            <a:lvl2pPr marL="235364" indent="0">
              <a:buNone/>
              <a:defRPr sz="1400"/>
            </a:lvl2pPr>
            <a:lvl3pPr marL="470729" indent="0">
              <a:buNone/>
              <a:defRPr sz="1200"/>
            </a:lvl3pPr>
            <a:lvl4pPr marL="706094" indent="0">
              <a:buNone/>
              <a:defRPr sz="1000"/>
            </a:lvl4pPr>
            <a:lvl5pPr marL="941459" indent="0">
              <a:buNone/>
              <a:defRPr sz="1000"/>
            </a:lvl5pPr>
            <a:lvl6pPr marL="1176823" indent="0">
              <a:buNone/>
              <a:defRPr sz="1000"/>
            </a:lvl6pPr>
            <a:lvl7pPr marL="1412188" indent="0">
              <a:buNone/>
              <a:defRPr sz="1000"/>
            </a:lvl7pPr>
            <a:lvl8pPr marL="1647552" indent="0">
              <a:buNone/>
              <a:defRPr sz="1000"/>
            </a:lvl8pPr>
            <a:lvl9pPr marL="1882917" indent="0">
              <a:buNone/>
              <a:defRPr sz="1000"/>
            </a:lvl9pPr>
          </a:lstStyle>
          <a:p>
            <a:r>
              <a:rPr lang="ru-RU" smtClean="0"/>
              <a:t>Drag picture to placeholder or click icon to add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6"/>
          </a:xfrm>
        </p:spPr>
        <p:txBody>
          <a:bodyPr/>
          <a:lstStyle>
            <a:lvl1pPr marL="0" indent="0">
              <a:buNone/>
              <a:defRPr sz="700"/>
            </a:lvl1pPr>
            <a:lvl2pPr marL="235364" indent="0">
              <a:buNone/>
              <a:defRPr sz="600"/>
            </a:lvl2pPr>
            <a:lvl3pPr marL="470729" indent="0">
              <a:buNone/>
              <a:defRPr sz="500"/>
            </a:lvl3pPr>
            <a:lvl4pPr marL="706094" indent="0">
              <a:buNone/>
              <a:defRPr sz="500"/>
            </a:lvl4pPr>
            <a:lvl5pPr marL="941459" indent="0">
              <a:buNone/>
              <a:defRPr sz="500"/>
            </a:lvl5pPr>
            <a:lvl6pPr marL="1176823" indent="0">
              <a:buNone/>
              <a:defRPr sz="500"/>
            </a:lvl6pPr>
            <a:lvl7pPr marL="1412188" indent="0">
              <a:buNone/>
              <a:defRPr sz="500"/>
            </a:lvl7pPr>
            <a:lvl8pPr marL="1647552" indent="0">
              <a:buNone/>
              <a:defRPr sz="500"/>
            </a:lvl8pPr>
            <a:lvl9pPr marL="1882917" indent="0">
              <a:buNone/>
              <a:defRPr sz="500"/>
            </a:lvl9pPr>
          </a:lstStyle>
          <a:p>
            <a:pPr lvl="0"/>
            <a:r>
              <a:rPr lang="ru-RU" smtClean="0"/>
              <a:t>Click to edit Master text styles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DCECB0F-FDE5-4912-8A59-F374084A7E4E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5/2/2017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5B93335-961B-4AC6-B472-23F887E96A85}" type="slidenum">
              <a:rPr lang="ru-RU" smtClean="0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80036776"/>
      </p:ext>
    </p:extLst>
  </p:cSld>
  <p:clrMapOvr>
    <a:masterClrMapping/>
  </p:clrMapOvr>
</p:sldLayout>
</file>

<file path=ppt/slideLayouts/slideLayout13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Click to edit Master title style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C4A6F6F-964C-4EC9-83DD-620517CD28C5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5/2/2017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95C926D-F4BB-4846-84A9-408215DD905C}" type="slidenum">
              <a:rPr lang="ru-RU" smtClean="0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7046543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Z:\Projects\Текущие\Проектная\FNS_2012\_БРЭНДБУК\out\PPT\3_1_present-01.jp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1359" y="1071"/>
            <a:ext cx="9142643" cy="5141712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685800" y="2522770"/>
            <a:ext cx="7772400" cy="1102519"/>
          </a:xfrm>
        </p:spPr>
        <p:txBody>
          <a:bodyPr>
            <a:normAutofit/>
          </a:bodyPr>
          <a:lstStyle>
            <a:lvl1pPr>
              <a:defRPr sz="2600"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ru-RU" dirty="0" smtClean="0"/>
              <a:t>НАЗВАНИЕ ПРЕЗЕНТАЦИИ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649376"/>
            <a:ext cx="6400800" cy="1314450"/>
          </a:xfrm>
        </p:spPr>
        <p:txBody>
          <a:bodyPr>
            <a:normAutofit/>
          </a:bodyPr>
          <a:lstStyle>
            <a:lvl1pPr marL="0" indent="0" algn="ctr">
              <a:buNone/>
              <a:defRPr sz="1400" b="0">
                <a:solidFill>
                  <a:schemeClr val="bg1"/>
                </a:solidFill>
                <a:latin typeface="+mj-lt"/>
              </a:defRPr>
            </a:lvl1pPr>
            <a:lvl2pPr marL="2353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707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7060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9414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1768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4121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6475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8829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 smtClean="0"/>
              <a:t>22.12.2012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969814181"/>
      </p:ext>
    </p:extLst>
  </p:cSld>
  <p:clrMapOvr>
    <a:masterClrMapping/>
  </p:clrMapOvr>
</p:sldLayout>
</file>

<file path=ppt/slideLayouts/slideLayout14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753354" y="227410"/>
            <a:ext cx="2405063" cy="4838700"/>
          </a:xfrm>
        </p:spPr>
        <p:txBody>
          <a:bodyPr vert="eaVert"/>
          <a:lstStyle/>
          <a:p>
            <a:r>
              <a:rPr lang="ru-RU" smtClean="0"/>
              <a:t>Click to edit Master title style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4988" y="227410"/>
            <a:ext cx="7065963" cy="4838700"/>
          </a:xfrm>
        </p:spPr>
        <p:txBody>
          <a:bodyPr vert="eaVert"/>
          <a:lstStyle/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31DB332-CF1A-4D85-A977-A70C9F65104B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5/2/2017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7C3AF1-E815-41C8-AD1F-A4FB79D1DEBD}" type="slidenum">
              <a:rPr lang="ru-RU" smtClean="0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80684231"/>
      </p:ext>
    </p:extLst>
  </p:cSld>
  <p:clrMapOvr>
    <a:masterClrMapping/>
  </p:clrMapOvr>
</p:sldLayout>
</file>

<file path=ppt/slideLayouts/slideLayout14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Z:\Projects\Текущие\Проектная\FNS_2012\_БРЭНДБУК\out\PPT\3_1_present-0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89" y="1196"/>
            <a:ext cx="9142412" cy="51411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522770"/>
            <a:ext cx="7772400" cy="1102519"/>
          </a:xfrm>
        </p:spPr>
        <p:txBody>
          <a:bodyPr>
            <a:normAutofit/>
          </a:bodyPr>
          <a:lstStyle>
            <a:lvl1pPr>
              <a:defRPr sz="2600"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ru-RU" smtClean="0"/>
              <a:t>Click to edit Master title style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649376"/>
            <a:ext cx="6400800" cy="1314450"/>
          </a:xfrm>
        </p:spPr>
        <p:txBody>
          <a:bodyPr>
            <a:normAutofit/>
          </a:bodyPr>
          <a:lstStyle>
            <a:lvl1pPr marL="0" indent="0" algn="ctr">
              <a:buNone/>
              <a:defRPr sz="1400" b="0">
                <a:solidFill>
                  <a:schemeClr val="bg1"/>
                </a:solidFill>
                <a:latin typeface="+mj-lt"/>
              </a:defRPr>
            </a:lvl1pPr>
            <a:lvl2pPr marL="2353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707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7060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9414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1768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4121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6475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8829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Click to edit Master subtitle style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532715272"/>
      </p:ext>
    </p:extLst>
  </p:cSld>
  <p:clrMapOvr>
    <a:masterClrMapping/>
  </p:clrMapOvr>
</p:sldLayout>
</file>

<file path=ppt/slideLayouts/slideLayout1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Z:\Projects\Текущие\Проектная\FNS_2012\_БРЭНДБУК\out\PPT\3_1_present_A4-0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89" y="1191"/>
            <a:ext cx="9142412" cy="51423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5926140" y="3845720"/>
            <a:ext cx="923925" cy="282179"/>
          </a:xfrm>
          <a:prstGeom prst="rect">
            <a:avLst/>
          </a:prstGeom>
          <a:noFill/>
        </p:spPr>
        <p:txBody>
          <a:bodyPr lIns="41265" tIns="20633" rIns="41265" bIns="20633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sz="900" dirty="0">
              <a:solidFill>
                <a:prstClr val="black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22640" y="1205156"/>
            <a:ext cx="7320689" cy="3621940"/>
          </a:xfrm>
        </p:spPr>
        <p:txBody>
          <a:bodyPr/>
          <a:lstStyle>
            <a:lvl1pPr marL="164064" indent="0">
              <a:buFontTx/>
              <a:buNone/>
              <a:defRPr b="1">
                <a:latin typeface="+mj-lt"/>
              </a:defRPr>
            </a:lvl1pPr>
            <a:lvl2pPr marL="162631" indent="1433">
              <a:defRPr>
                <a:latin typeface="+mj-lt"/>
              </a:defRPr>
            </a:lvl2pPr>
            <a:lvl3pPr marL="283709" indent="-117496">
              <a:tabLst/>
              <a:defRPr>
                <a:latin typeface="+mj-lt"/>
              </a:defRPr>
            </a:lvl3pPr>
            <a:lvl4pPr marL="0" indent="162631">
              <a:lnSpc>
                <a:spcPts val="813"/>
              </a:lnSpc>
              <a:spcBef>
                <a:spcPts val="181"/>
              </a:spcBef>
              <a:defRPr>
                <a:latin typeface="+mj-lt"/>
              </a:defRPr>
            </a:lvl4pPr>
            <a:lvl5pPr>
              <a:lnSpc>
                <a:spcPts val="813"/>
              </a:lnSpc>
              <a:spcBef>
                <a:spcPts val="181"/>
              </a:spcBef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ru-RU" dirty="0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822637" y="375805"/>
            <a:ext cx="7337192" cy="829352"/>
          </a:xfrm>
        </p:spPr>
        <p:txBody>
          <a:bodyPr/>
          <a:lstStyle>
            <a:lvl1pPr marL="0" marR="0" indent="0" defTabSz="470729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2400"/>
            </a:lvl1pPr>
          </a:lstStyle>
          <a:p>
            <a:pPr lvl="0"/>
            <a:r>
              <a:rPr lang="ru-RU" noProof="0" smtClean="0"/>
              <a:t>Click to edit Master title style</a:t>
            </a:r>
            <a:endParaRPr lang="ru-RU" noProof="0" dirty="0" smtClean="0"/>
          </a:p>
        </p:txBody>
      </p:sp>
      <p:sp>
        <p:nvSpPr>
          <p:cNvPr id="6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39DDAF-0AF6-4ABE-B83B-855404764931}" type="slidenum">
              <a:rPr lang="ru-RU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77886046"/>
      </p:ext>
    </p:extLst>
  </p:cSld>
  <p:clrMapOvr>
    <a:masterClrMapping/>
  </p:clrMapOvr>
</p:sldLayout>
</file>

<file path=ppt/slideLayouts/slideLayout1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Z:\Projects\Текущие\Проектная\FNS_2012\_БРЭНДБУК\out\PPT\3_1_present_A4-04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" y="3"/>
            <a:ext cx="9142413" cy="51423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22640" y="1205156"/>
            <a:ext cx="7320689" cy="3621940"/>
          </a:xfrm>
        </p:spPr>
        <p:txBody>
          <a:bodyPr/>
          <a:lstStyle>
            <a:lvl1pPr marL="164064" indent="0">
              <a:buFontTx/>
              <a:buNone/>
              <a:defRPr b="1">
                <a:latin typeface="+mj-lt"/>
              </a:defRPr>
            </a:lvl1pPr>
            <a:lvl2pPr marL="164064" indent="0">
              <a:defRPr>
                <a:latin typeface="+mj-lt"/>
              </a:defRPr>
            </a:lvl2pPr>
            <a:lvl3pPr marL="283709" indent="-117496">
              <a:defRPr>
                <a:latin typeface="+mj-lt"/>
              </a:defRPr>
            </a:lvl3pPr>
            <a:lvl4pPr marL="0" indent="162631">
              <a:defRPr>
                <a:latin typeface="+mj-lt"/>
              </a:defRPr>
            </a:lvl4pPr>
            <a:lvl5pPr marL="647658" indent="0"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ru-RU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821928" y="375805"/>
            <a:ext cx="7337901" cy="829352"/>
          </a:xfrm>
        </p:spPr>
        <p:txBody>
          <a:bodyPr/>
          <a:lstStyle>
            <a:lvl1pPr marL="0" marR="0" indent="0" defTabSz="470729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2400"/>
            </a:lvl1pPr>
          </a:lstStyle>
          <a:p>
            <a:pPr lvl="0"/>
            <a:r>
              <a:rPr lang="ru-RU" noProof="0" smtClean="0"/>
              <a:t>Click to edit Master title style</a:t>
            </a:r>
            <a:endParaRPr lang="ru-RU" noProof="0" dirty="0" smtClean="0"/>
          </a:p>
        </p:txBody>
      </p:sp>
      <p:sp>
        <p:nvSpPr>
          <p:cNvPr id="5" name="Номер слайда 19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93CD11-3589-4FC4-BAD3-9C961FFE7BBB}" type="slidenum">
              <a:rPr lang="ru-RU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41764964"/>
      </p:ext>
    </p:extLst>
  </p:cSld>
  <p:clrMapOvr>
    <a:masterClrMapping/>
  </p:clrMapOvr>
</p:sldLayout>
</file>

<file path=ppt/slideLayouts/slideLayout14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Z:\Projects\Текущие\Проектная\FNS_2012\_БРЭНДБУК\out\PPT\3_1_present_A4-0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" y="5"/>
            <a:ext cx="9142413" cy="51411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2640" y="759381"/>
            <a:ext cx="7320689" cy="1518473"/>
          </a:xfrm>
        </p:spPr>
        <p:txBody>
          <a:bodyPr anchor="t"/>
          <a:lstStyle>
            <a:lvl1pPr algn="l">
              <a:defRPr sz="2100" b="1" cap="all"/>
            </a:lvl1pPr>
          </a:lstStyle>
          <a:p>
            <a:r>
              <a:rPr lang="ru-RU" smtClean="0"/>
              <a:t>Click to edit Master title style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22640" y="2572292"/>
            <a:ext cx="7320689" cy="2254803"/>
          </a:xfrm>
        </p:spPr>
        <p:txBody>
          <a:bodyPr/>
          <a:lstStyle>
            <a:lvl1pPr marL="0" indent="0">
              <a:buNone/>
              <a:defRPr sz="1000">
                <a:solidFill>
                  <a:schemeClr val="tx1">
                    <a:tint val="75000"/>
                  </a:schemeClr>
                </a:solidFill>
              </a:defRPr>
            </a:lvl1pPr>
            <a:lvl2pPr marL="235364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2pPr>
            <a:lvl3pPr marL="470729" indent="0">
              <a:buNone/>
              <a:defRPr sz="800">
                <a:solidFill>
                  <a:schemeClr val="tx1">
                    <a:tint val="75000"/>
                  </a:schemeClr>
                </a:solidFill>
              </a:defRPr>
            </a:lvl3pPr>
            <a:lvl4pPr marL="706094" indent="0">
              <a:buNone/>
              <a:defRPr sz="700">
                <a:solidFill>
                  <a:schemeClr val="tx1">
                    <a:tint val="75000"/>
                  </a:schemeClr>
                </a:solidFill>
              </a:defRPr>
            </a:lvl4pPr>
            <a:lvl5pPr marL="941459" indent="0">
              <a:buNone/>
              <a:defRPr sz="700">
                <a:solidFill>
                  <a:schemeClr val="tx1">
                    <a:tint val="75000"/>
                  </a:schemeClr>
                </a:solidFill>
              </a:defRPr>
            </a:lvl5pPr>
            <a:lvl6pPr marL="1176823" indent="0">
              <a:buNone/>
              <a:defRPr sz="700">
                <a:solidFill>
                  <a:schemeClr val="tx1">
                    <a:tint val="75000"/>
                  </a:schemeClr>
                </a:solidFill>
              </a:defRPr>
            </a:lvl6pPr>
            <a:lvl7pPr marL="1412188" indent="0">
              <a:buNone/>
              <a:defRPr sz="700">
                <a:solidFill>
                  <a:schemeClr val="tx1">
                    <a:tint val="75000"/>
                  </a:schemeClr>
                </a:solidFill>
              </a:defRPr>
            </a:lvl7pPr>
            <a:lvl8pPr marL="1647552" indent="0">
              <a:buNone/>
              <a:defRPr sz="700">
                <a:solidFill>
                  <a:schemeClr val="tx1">
                    <a:tint val="75000"/>
                  </a:schemeClr>
                </a:solidFill>
              </a:defRPr>
            </a:lvl8pPr>
            <a:lvl9pPr marL="1882917" indent="0">
              <a:buNone/>
              <a:defRPr sz="7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Click to edit Master text styles</a:t>
            </a:r>
          </a:p>
        </p:txBody>
      </p:sp>
      <p:sp>
        <p:nvSpPr>
          <p:cNvPr id="5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E47153-C846-4E9D-BCA4-C5D28A27AE7C}" type="slidenum">
              <a:rPr lang="ru-RU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65779422"/>
      </p:ext>
    </p:extLst>
  </p:cSld>
  <p:clrMapOvr>
    <a:masterClrMapping/>
  </p:clrMapOvr>
</p:sldLayout>
</file>

<file path=ppt/slideLayouts/slideLayout14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Z:\Projects\Текущие\Проектная\FNS_2012\_БРЭНДБУК\out\PPT\3_1_present_A4-0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89" y="1191"/>
            <a:ext cx="9142412" cy="51423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2637" y="375803"/>
            <a:ext cx="7337192" cy="829353"/>
          </a:xfrm>
        </p:spPr>
        <p:txBody>
          <a:bodyPr/>
          <a:lstStyle>
            <a:lvl1pPr algn="l">
              <a:defRPr/>
            </a:lvl1pPr>
          </a:lstStyle>
          <a:p>
            <a:r>
              <a:rPr lang="ru-RU" smtClean="0"/>
              <a:t>Click to edit Master title style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822638" y="1205156"/>
            <a:ext cx="3620764" cy="3521848"/>
          </a:xfrm>
        </p:spPr>
        <p:txBody>
          <a:bodyPr/>
          <a:lstStyle>
            <a:lvl1pPr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14933" y="1205156"/>
            <a:ext cx="3644897" cy="3521848"/>
          </a:xfrm>
        </p:spPr>
        <p:txBody>
          <a:bodyPr/>
          <a:lstStyle>
            <a:lvl1pPr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ru-RU" dirty="0"/>
          </a:p>
        </p:txBody>
      </p:sp>
      <p:sp>
        <p:nvSpPr>
          <p:cNvPr id="6" name="Номер слайда 1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F28B09-27F3-4B3E-BCBA-42713A63654D}" type="slidenum">
              <a:rPr lang="ru-RU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44229330"/>
      </p:ext>
    </p:extLst>
  </p:cSld>
  <p:clrMapOvr>
    <a:masterClrMapping/>
  </p:clrMapOvr>
</p:sldLayout>
</file>

<file path=ppt/slideLayouts/slideLayout14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2635" y="375802"/>
            <a:ext cx="7864167" cy="829353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Click to edit Master title style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22637" y="1205154"/>
            <a:ext cx="3674753" cy="426002"/>
          </a:xfrm>
        </p:spPr>
        <p:txBody>
          <a:bodyPr anchor="b"/>
          <a:lstStyle>
            <a:lvl1pPr marL="0" indent="0">
              <a:buNone/>
              <a:defRPr sz="1200" b="1"/>
            </a:lvl1pPr>
            <a:lvl2pPr marL="235364" indent="0">
              <a:buNone/>
              <a:defRPr sz="1000" b="1"/>
            </a:lvl2pPr>
            <a:lvl3pPr marL="470729" indent="0">
              <a:buNone/>
              <a:defRPr sz="900" b="1"/>
            </a:lvl3pPr>
            <a:lvl4pPr marL="706094" indent="0">
              <a:buNone/>
              <a:defRPr sz="800" b="1"/>
            </a:lvl4pPr>
            <a:lvl5pPr marL="941459" indent="0">
              <a:buNone/>
              <a:defRPr sz="800" b="1"/>
            </a:lvl5pPr>
            <a:lvl6pPr marL="1176823" indent="0">
              <a:buNone/>
              <a:defRPr sz="800" b="1"/>
            </a:lvl6pPr>
            <a:lvl7pPr marL="1412188" indent="0">
              <a:buNone/>
              <a:defRPr sz="800" b="1"/>
            </a:lvl7pPr>
            <a:lvl8pPr marL="1647552" indent="0">
              <a:buNone/>
              <a:defRPr sz="800" b="1"/>
            </a:lvl8pPr>
            <a:lvl9pPr marL="1882917" indent="0">
              <a:buNone/>
              <a:defRPr sz="800" b="1"/>
            </a:lvl9pPr>
          </a:lstStyle>
          <a:p>
            <a:pPr lvl="0"/>
            <a:r>
              <a:rPr lang="ru-RU" smtClean="0"/>
              <a:t>Click to edit Master text styles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822637" y="1631157"/>
            <a:ext cx="3674753" cy="3195936"/>
          </a:xfrm>
        </p:spPr>
        <p:txBody>
          <a:bodyPr/>
          <a:lstStyle>
            <a:lvl1pPr>
              <a:defRPr sz="1200"/>
            </a:lvl1pPr>
            <a:lvl2pPr>
              <a:defRPr sz="1000"/>
            </a:lvl2pPr>
            <a:lvl3pPr>
              <a:defRPr sz="900"/>
            </a:lvl3pPr>
            <a:lvl4pPr>
              <a:defRPr sz="800"/>
            </a:lvl4pPr>
            <a:lvl5pPr>
              <a:defRPr sz="800"/>
            </a:lvl5pPr>
            <a:lvl6pPr>
              <a:defRPr sz="800"/>
            </a:lvl6pPr>
            <a:lvl7pPr>
              <a:defRPr sz="800"/>
            </a:lvl7pPr>
            <a:lvl8pPr>
              <a:defRPr sz="800"/>
            </a:lvl8pPr>
            <a:lvl9pPr>
              <a:defRPr sz="800"/>
            </a:lvl9pPr>
          </a:lstStyle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572001" y="1205154"/>
            <a:ext cx="3587827" cy="426002"/>
          </a:xfrm>
        </p:spPr>
        <p:txBody>
          <a:bodyPr anchor="b"/>
          <a:lstStyle>
            <a:lvl1pPr marL="0" indent="0">
              <a:buNone/>
              <a:defRPr sz="1200" b="1"/>
            </a:lvl1pPr>
            <a:lvl2pPr marL="235364" indent="0">
              <a:buNone/>
              <a:defRPr sz="1000" b="1"/>
            </a:lvl2pPr>
            <a:lvl3pPr marL="470729" indent="0">
              <a:buNone/>
              <a:defRPr sz="900" b="1"/>
            </a:lvl3pPr>
            <a:lvl4pPr marL="706094" indent="0">
              <a:buNone/>
              <a:defRPr sz="800" b="1"/>
            </a:lvl4pPr>
            <a:lvl5pPr marL="941459" indent="0">
              <a:buNone/>
              <a:defRPr sz="800" b="1"/>
            </a:lvl5pPr>
            <a:lvl6pPr marL="1176823" indent="0">
              <a:buNone/>
              <a:defRPr sz="800" b="1"/>
            </a:lvl6pPr>
            <a:lvl7pPr marL="1412188" indent="0">
              <a:buNone/>
              <a:defRPr sz="800" b="1"/>
            </a:lvl7pPr>
            <a:lvl8pPr marL="1647552" indent="0">
              <a:buNone/>
              <a:defRPr sz="800" b="1"/>
            </a:lvl8pPr>
            <a:lvl9pPr marL="1882917" indent="0">
              <a:buNone/>
              <a:defRPr sz="800" b="1"/>
            </a:lvl9pPr>
          </a:lstStyle>
          <a:p>
            <a:pPr lvl="0"/>
            <a:r>
              <a:rPr lang="ru-RU" smtClean="0"/>
              <a:t>Click to edit Master text styles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572001" y="1641073"/>
            <a:ext cx="3587827" cy="3186020"/>
          </a:xfrm>
        </p:spPr>
        <p:txBody>
          <a:bodyPr/>
          <a:lstStyle>
            <a:lvl1pPr>
              <a:defRPr sz="1200"/>
            </a:lvl1pPr>
            <a:lvl2pPr>
              <a:defRPr sz="1000"/>
            </a:lvl2pPr>
            <a:lvl3pPr>
              <a:defRPr sz="900"/>
            </a:lvl3pPr>
            <a:lvl4pPr>
              <a:defRPr sz="800"/>
            </a:lvl4pPr>
            <a:lvl5pPr>
              <a:defRPr sz="800"/>
            </a:lvl5pPr>
            <a:lvl6pPr>
              <a:defRPr sz="800"/>
            </a:lvl6pPr>
            <a:lvl7pPr>
              <a:defRPr sz="800"/>
            </a:lvl7pPr>
            <a:lvl8pPr>
              <a:defRPr sz="800"/>
            </a:lvl8pPr>
            <a:lvl9pPr>
              <a:defRPr sz="800"/>
            </a:lvl9pPr>
          </a:lstStyle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ru-RU" dirty="0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6F5503-1EE3-4B3A-8A39-238F69E5594F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5/2/2017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11AA50-C0A9-4626-8184-7DADBFECA2C9}" type="slidenum">
              <a:rPr lang="ru-RU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19968036"/>
      </p:ext>
    </p:extLst>
  </p:cSld>
  <p:clrMapOvr>
    <a:masterClrMapping/>
  </p:clrMapOvr>
</p:sldLayout>
</file>

<file path=ppt/slideLayouts/slideLayout14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Z:\Projects\Текущие\Проектная\FNS_2012\_БРЭНДБУК\out\PPT\3_1_present_A4-0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89" y="1191"/>
            <a:ext cx="9142412" cy="51423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2637" y="375803"/>
            <a:ext cx="7864167" cy="829353"/>
          </a:xfrm>
        </p:spPr>
        <p:txBody>
          <a:bodyPr/>
          <a:lstStyle>
            <a:lvl1pPr algn="l">
              <a:defRPr/>
            </a:lvl1pPr>
          </a:lstStyle>
          <a:p>
            <a:r>
              <a:rPr lang="ru-RU" smtClean="0"/>
              <a:t>Click to edit Master title style</a:t>
            </a:r>
            <a:endParaRPr lang="ru-RU" dirty="0"/>
          </a:p>
        </p:txBody>
      </p:sp>
      <p:sp>
        <p:nvSpPr>
          <p:cNvPr id="4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FE9EB1-4A96-45DA-A1EE-2034C4765948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5/2/2017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2C4A87-A01D-4F22-955E-864C60B22584}" type="slidenum">
              <a:rPr lang="ru-RU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/>
              </a:solidFill>
            </a:endParaRPr>
          </a:p>
        </p:txBody>
      </p:sp>
      <p:sp>
        <p:nvSpPr>
          <p:cNvPr id="6" name="Нижний колонтитул 12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66328532"/>
      </p:ext>
    </p:extLst>
  </p:cSld>
  <p:clrMapOvr>
    <a:masterClrMapping/>
  </p:clrMapOvr>
</p:sldLayout>
</file>

<file path=ppt/slideLayouts/slideLayout14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97317A-0ADD-41DF-A740-A742191210D4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5/2/2017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191503" y="4404125"/>
            <a:ext cx="566739" cy="490537"/>
          </a:xfrm>
        </p:spPr>
        <p:txBody>
          <a:bodyPr/>
          <a:lstStyle>
            <a:lvl1pPr algn="ctr">
              <a:defRPr sz="1200" i="0" smtClean="0">
                <a:solidFill>
                  <a:schemeClr val="bg1"/>
                </a:solidFill>
                <a:latin typeface="+mj-lt"/>
              </a:defRPr>
            </a:lvl1pPr>
          </a:lstStyle>
          <a:p>
            <a:pPr>
              <a:defRPr/>
            </a:pPr>
            <a:fld id="{0BBD6A6B-995D-4DB0-B583-8D3A1356F194}" type="slidenum">
              <a:rPr lang="ru-RU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16458930"/>
      </p:ext>
    </p:extLst>
  </p:cSld>
  <p:clrMapOvr>
    <a:masterClrMapping/>
  </p:clrMapOvr>
</p:sldLayout>
</file>

<file path=ppt/slideLayouts/slideLayout14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5" y="204788"/>
            <a:ext cx="3008313" cy="871538"/>
          </a:xfrm>
        </p:spPr>
        <p:txBody>
          <a:bodyPr anchor="b"/>
          <a:lstStyle>
            <a:lvl1pPr algn="l">
              <a:defRPr sz="1000" b="1"/>
            </a:lvl1pPr>
          </a:lstStyle>
          <a:p>
            <a:r>
              <a:rPr lang="ru-RU" smtClean="0"/>
              <a:t>Click to edit Master title style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1" y="204792"/>
            <a:ext cx="5111751" cy="4389835"/>
          </a:xfrm>
        </p:spPr>
        <p:txBody>
          <a:bodyPr/>
          <a:lstStyle>
            <a:lvl1pPr>
              <a:defRPr sz="1600"/>
            </a:lvl1pPr>
            <a:lvl2pPr>
              <a:defRPr sz="1400"/>
            </a:lvl2pPr>
            <a:lvl3pPr>
              <a:defRPr sz="1200"/>
            </a:lvl3pPr>
            <a:lvl4pPr>
              <a:defRPr sz="1000"/>
            </a:lvl4pPr>
            <a:lvl5pPr>
              <a:defRPr sz="1000"/>
            </a:lvl5pPr>
            <a:lvl6pPr>
              <a:defRPr sz="1000"/>
            </a:lvl6pPr>
            <a:lvl7pPr>
              <a:defRPr sz="1000"/>
            </a:lvl7pPr>
            <a:lvl8pPr>
              <a:defRPr sz="1000"/>
            </a:lvl8pPr>
            <a:lvl9pPr>
              <a:defRPr sz="1000"/>
            </a:lvl9pPr>
          </a:lstStyle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5" y="1076328"/>
            <a:ext cx="3008313" cy="3518297"/>
          </a:xfrm>
        </p:spPr>
        <p:txBody>
          <a:bodyPr/>
          <a:lstStyle>
            <a:lvl1pPr marL="0" indent="0">
              <a:buNone/>
              <a:defRPr sz="700"/>
            </a:lvl1pPr>
            <a:lvl2pPr marL="235364" indent="0">
              <a:buNone/>
              <a:defRPr sz="600"/>
            </a:lvl2pPr>
            <a:lvl3pPr marL="470729" indent="0">
              <a:buNone/>
              <a:defRPr sz="500"/>
            </a:lvl3pPr>
            <a:lvl4pPr marL="706094" indent="0">
              <a:buNone/>
              <a:defRPr sz="500"/>
            </a:lvl4pPr>
            <a:lvl5pPr marL="941459" indent="0">
              <a:buNone/>
              <a:defRPr sz="500"/>
            </a:lvl5pPr>
            <a:lvl6pPr marL="1176823" indent="0">
              <a:buNone/>
              <a:defRPr sz="500"/>
            </a:lvl6pPr>
            <a:lvl7pPr marL="1412188" indent="0">
              <a:buNone/>
              <a:defRPr sz="500"/>
            </a:lvl7pPr>
            <a:lvl8pPr marL="1647552" indent="0">
              <a:buNone/>
              <a:defRPr sz="500"/>
            </a:lvl8pPr>
            <a:lvl9pPr marL="1882917" indent="0">
              <a:buNone/>
              <a:defRPr sz="500"/>
            </a:lvl9pPr>
          </a:lstStyle>
          <a:p>
            <a:pPr lvl="0"/>
            <a:r>
              <a:rPr lang="ru-RU" smtClean="0"/>
              <a:t>Click to edit Master text styles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A4FFA-E4E9-4EBF-B57C-26D7DD4017F3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5/2/2017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72F5D9-17FF-4B8A-9086-F903DD3587A6}" type="slidenum">
              <a:rPr lang="ru-RU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105200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Z:\Projects\Текущие\Проектная\FNS_2012\_БРЭНДБУК\out\PPT\3_1_present_A4-03.pn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1359" y="1435"/>
            <a:ext cx="9142644" cy="5141712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22640" y="1205156"/>
            <a:ext cx="7320689" cy="3621940"/>
          </a:xfrm>
        </p:spPr>
        <p:txBody>
          <a:bodyPr/>
          <a:lstStyle>
            <a:lvl1pPr marL="164064" indent="0">
              <a:buFontTx/>
              <a:buNone/>
              <a:defRPr b="1">
                <a:latin typeface="+mj-lt"/>
              </a:defRPr>
            </a:lvl1pPr>
            <a:lvl2pPr marL="162631" indent="1433">
              <a:defRPr>
                <a:latin typeface="+mj-lt"/>
              </a:defRPr>
            </a:lvl2pPr>
            <a:lvl3pPr marL="283709" indent="-117496">
              <a:tabLst/>
              <a:defRPr>
                <a:latin typeface="+mj-lt"/>
              </a:defRPr>
            </a:lvl3pPr>
            <a:lvl4pPr marL="0" indent="162631">
              <a:lnSpc>
                <a:spcPts val="813"/>
              </a:lnSpc>
              <a:spcBef>
                <a:spcPts val="181"/>
              </a:spcBef>
              <a:defRPr>
                <a:latin typeface="+mj-lt"/>
              </a:defRPr>
            </a:lvl4pPr>
            <a:lvl5pPr>
              <a:lnSpc>
                <a:spcPts val="813"/>
              </a:lnSpc>
              <a:spcBef>
                <a:spcPts val="181"/>
              </a:spcBef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ru-RU" dirty="0"/>
          </a:p>
        </p:txBody>
      </p:sp>
      <p:sp>
        <p:nvSpPr>
          <p:cNvPr id="10" name="TextBox 9"/>
          <p:cNvSpPr txBox="1"/>
          <p:nvPr/>
        </p:nvSpPr>
        <p:spPr>
          <a:xfrm>
            <a:off x="5926641" y="3845310"/>
            <a:ext cx="923619" cy="282640"/>
          </a:xfrm>
          <a:prstGeom prst="rect">
            <a:avLst/>
          </a:prstGeom>
          <a:noFill/>
        </p:spPr>
        <p:txBody>
          <a:bodyPr wrap="square" lIns="41265" tIns="20633" rIns="41265" bIns="20633" rtlCol="0">
            <a:no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z="900" dirty="0">
              <a:solidFill>
                <a:prstClr val="black"/>
              </a:solidFill>
            </a:endParaRPr>
          </a:p>
        </p:txBody>
      </p:sp>
      <p:sp>
        <p:nvSpPr>
          <p:cNvPr id="13" name="Заголовок 12"/>
          <p:cNvSpPr>
            <a:spLocks noGrp="1"/>
          </p:cNvSpPr>
          <p:nvPr>
            <p:ph type="title" hasCustomPrompt="1"/>
          </p:nvPr>
        </p:nvSpPr>
        <p:spPr>
          <a:xfrm>
            <a:off x="822637" y="375805"/>
            <a:ext cx="7337192" cy="829352"/>
          </a:xfrm>
        </p:spPr>
        <p:txBody>
          <a:bodyPr/>
          <a:lstStyle>
            <a:lvl1pPr marL="0" marR="0" indent="0" defTabSz="470729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2400"/>
            </a:lvl1pPr>
          </a:lstStyle>
          <a:p>
            <a:pPr marL="0" marR="0" lvl="0" indent="0" defTabSz="470729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/>
            </a:pPr>
            <a:r>
              <a:rPr kumimoji="0" lang="ru-RU" sz="2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5AA9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1/ ЗАГОЛОВОК СЛАЙДА</a:t>
            </a:r>
          </a:p>
        </p:txBody>
      </p:sp>
      <p:sp>
        <p:nvSpPr>
          <p:cNvPr id="14" name="Номер слайда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DDBC6A8-030A-4E74-A93A-0C27C7F12955}" type="slidenum">
              <a:rPr lang="ru-RU" smtClean="0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68064814"/>
      </p:ext>
    </p:extLst>
  </p:cSld>
  <p:clrMapOvr>
    <a:masterClrMapping/>
  </p:clrMapOvr>
</p:sldLayout>
</file>

<file path=ppt/slideLayouts/slideLayout15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1000" b="1"/>
            </a:lvl1pPr>
          </a:lstStyle>
          <a:p>
            <a:r>
              <a:rPr lang="ru-RU" smtClean="0"/>
              <a:t>Click to edit Master title style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2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1600"/>
            </a:lvl1pPr>
            <a:lvl2pPr marL="235364" indent="0">
              <a:buNone/>
              <a:defRPr sz="1400"/>
            </a:lvl2pPr>
            <a:lvl3pPr marL="470729" indent="0">
              <a:buNone/>
              <a:defRPr sz="1200"/>
            </a:lvl3pPr>
            <a:lvl4pPr marL="706094" indent="0">
              <a:buNone/>
              <a:defRPr sz="1000"/>
            </a:lvl4pPr>
            <a:lvl5pPr marL="941459" indent="0">
              <a:buNone/>
              <a:defRPr sz="1000"/>
            </a:lvl5pPr>
            <a:lvl6pPr marL="1176823" indent="0">
              <a:buNone/>
              <a:defRPr sz="1000"/>
            </a:lvl6pPr>
            <a:lvl7pPr marL="1412188" indent="0">
              <a:buNone/>
              <a:defRPr sz="1000"/>
            </a:lvl7pPr>
            <a:lvl8pPr marL="1647552" indent="0">
              <a:buNone/>
              <a:defRPr sz="1000"/>
            </a:lvl8pPr>
            <a:lvl9pPr marL="1882917" indent="0">
              <a:buNone/>
              <a:defRPr sz="1000"/>
            </a:lvl9pPr>
          </a:lstStyle>
          <a:p>
            <a:pPr lvl="0"/>
            <a:r>
              <a:rPr lang="ru-RU" noProof="0" smtClean="0"/>
              <a:t>Drag picture to placeholder or click icon to add</a:t>
            </a:r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6"/>
          </a:xfrm>
        </p:spPr>
        <p:txBody>
          <a:bodyPr/>
          <a:lstStyle>
            <a:lvl1pPr marL="0" indent="0">
              <a:buNone/>
              <a:defRPr sz="700"/>
            </a:lvl1pPr>
            <a:lvl2pPr marL="235364" indent="0">
              <a:buNone/>
              <a:defRPr sz="600"/>
            </a:lvl2pPr>
            <a:lvl3pPr marL="470729" indent="0">
              <a:buNone/>
              <a:defRPr sz="500"/>
            </a:lvl3pPr>
            <a:lvl4pPr marL="706094" indent="0">
              <a:buNone/>
              <a:defRPr sz="500"/>
            </a:lvl4pPr>
            <a:lvl5pPr marL="941459" indent="0">
              <a:buNone/>
              <a:defRPr sz="500"/>
            </a:lvl5pPr>
            <a:lvl6pPr marL="1176823" indent="0">
              <a:buNone/>
              <a:defRPr sz="500"/>
            </a:lvl6pPr>
            <a:lvl7pPr marL="1412188" indent="0">
              <a:buNone/>
              <a:defRPr sz="500"/>
            </a:lvl7pPr>
            <a:lvl8pPr marL="1647552" indent="0">
              <a:buNone/>
              <a:defRPr sz="500"/>
            </a:lvl8pPr>
            <a:lvl9pPr marL="1882917" indent="0">
              <a:buNone/>
              <a:defRPr sz="500"/>
            </a:lvl9pPr>
          </a:lstStyle>
          <a:p>
            <a:pPr lvl="0"/>
            <a:r>
              <a:rPr lang="ru-RU" smtClean="0"/>
              <a:t>Click to edit Master text styles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3EAE38-40DA-4F29-93CB-2AF3633EDD78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5/2/2017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DC74DC-DA40-4C44-82D9-EFD05A28A752}" type="slidenum">
              <a:rPr lang="ru-RU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591665259"/>
      </p:ext>
    </p:extLst>
  </p:cSld>
  <p:clrMapOvr>
    <a:masterClrMapping/>
  </p:clrMapOvr>
</p:sldLayout>
</file>

<file path=ppt/slideLayouts/slideLayout15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Click to edit Master title style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9A622F-1226-44F8-A224-19DB11BDE10E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5/2/2017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9EC3CA-9670-47C7-BE9D-1F57EBE932B9}" type="slidenum">
              <a:rPr lang="ru-RU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40155031"/>
      </p:ext>
    </p:extLst>
  </p:cSld>
  <p:clrMapOvr>
    <a:masterClrMapping/>
  </p:clrMapOvr>
</p:sldLayout>
</file>

<file path=ppt/slideLayouts/slideLayout15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753354" y="227410"/>
            <a:ext cx="2405063" cy="4838700"/>
          </a:xfrm>
        </p:spPr>
        <p:txBody>
          <a:bodyPr vert="eaVert"/>
          <a:lstStyle/>
          <a:p>
            <a:r>
              <a:rPr lang="ru-RU" smtClean="0"/>
              <a:t>Click to edit Master title style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4988" y="227410"/>
            <a:ext cx="7065963" cy="4838700"/>
          </a:xfrm>
        </p:spPr>
        <p:txBody>
          <a:bodyPr vert="eaVert"/>
          <a:lstStyle/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1A8502-73A8-4489-9EB5-89D915CEE26E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5/2/2017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A6C408-D565-4E51-B25E-D0DA0F38DA50}" type="slidenum">
              <a:rPr lang="ru-RU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89758182"/>
      </p:ext>
    </p:extLst>
  </p:cSld>
  <p:clrMapOvr>
    <a:masterClrMapping/>
  </p:clrMapOvr>
</p:sldLayout>
</file>

<file path=ppt/slideLayouts/slideLayout15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Z:\Projects\Текущие\Проектная\FNS_2012\_БРЭНДБУК\out\PPT\3_1_present-01.jp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1359" y="1071"/>
            <a:ext cx="9142643" cy="5141712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685800" y="2522770"/>
            <a:ext cx="7772400" cy="1102519"/>
          </a:xfrm>
        </p:spPr>
        <p:txBody>
          <a:bodyPr>
            <a:normAutofit/>
          </a:bodyPr>
          <a:lstStyle>
            <a:lvl1pPr>
              <a:defRPr sz="2600"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ru-RU" dirty="0" smtClean="0"/>
              <a:t>НАЗВАНИЕ ПРЕЗЕНТАЦИИ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649376"/>
            <a:ext cx="6400800" cy="1314450"/>
          </a:xfrm>
        </p:spPr>
        <p:txBody>
          <a:bodyPr>
            <a:normAutofit/>
          </a:bodyPr>
          <a:lstStyle>
            <a:lvl1pPr marL="0" indent="0" algn="ctr">
              <a:buNone/>
              <a:defRPr sz="1400" b="0">
                <a:solidFill>
                  <a:schemeClr val="bg1"/>
                </a:solidFill>
                <a:latin typeface="+mj-lt"/>
              </a:defRPr>
            </a:lvl1pPr>
            <a:lvl2pPr marL="2353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707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7060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9414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1768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4121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6475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8829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 smtClean="0"/>
              <a:t>22.12.2012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928191080"/>
      </p:ext>
    </p:extLst>
  </p:cSld>
  <p:clrMapOvr>
    <a:masterClrMapping/>
  </p:clrMapOvr>
</p:sldLayout>
</file>

<file path=ppt/slideLayouts/slideLayout1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Z:\Projects\Текущие\Проектная\FNS_2012\_БРЭНДБУК\out\PPT\3_1_present_A4-03.pn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1359" y="1435"/>
            <a:ext cx="9142644" cy="5141712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22640" y="1205156"/>
            <a:ext cx="7320689" cy="3621940"/>
          </a:xfrm>
        </p:spPr>
        <p:txBody>
          <a:bodyPr/>
          <a:lstStyle>
            <a:lvl1pPr marL="164064" indent="0">
              <a:buFontTx/>
              <a:buNone/>
              <a:defRPr b="1">
                <a:latin typeface="+mj-lt"/>
              </a:defRPr>
            </a:lvl1pPr>
            <a:lvl2pPr marL="162631" indent="1433">
              <a:defRPr>
                <a:latin typeface="+mj-lt"/>
              </a:defRPr>
            </a:lvl2pPr>
            <a:lvl3pPr marL="283709" indent="-117496">
              <a:tabLst/>
              <a:defRPr>
                <a:latin typeface="+mj-lt"/>
              </a:defRPr>
            </a:lvl3pPr>
            <a:lvl4pPr marL="0" indent="162631">
              <a:lnSpc>
                <a:spcPts val="813"/>
              </a:lnSpc>
              <a:spcBef>
                <a:spcPts val="181"/>
              </a:spcBef>
              <a:defRPr>
                <a:latin typeface="+mj-lt"/>
              </a:defRPr>
            </a:lvl4pPr>
            <a:lvl5pPr>
              <a:lnSpc>
                <a:spcPts val="813"/>
              </a:lnSpc>
              <a:spcBef>
                <a:spcPts val="181"/>
              </a:spcBef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ru-RU" dirty="0"/>
          </a:p>
        </p:txBody>
      </p:sp>
      <p:sp>
        <p:nvSpPr>
          <p:cNvPr id="10" name="TextBox 9"/>
          <p:cNvSpPr txBox="1"/>
          <p:nvPr/>
        </p:nvSpPr>
        <p:spPr>
          <a:xfrm>
            <a:off x="5926641" y="3845310"/>
            <a:ext cx="923619" cy="282640"/>
          </a:xfrm>
          <a:prstGeom prst="rect">
            <a:avLst/>
          </a:prstGeom>
          <a:noFill/>
        </p:spPr>
        <p:txBody>
          <a:bodyPr wrap="square" lIns="41265" tIns="20633" rIns="41265" bIns="20633" rtlCol="0">
            <a:no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z="900" dirty="0">
              <a:solidFill>
                <a:prstClr val="black"/>
              </a:solidFill>
            </a:endParaRPr>
          </a:p>
        </p:txBody>
      </p:sp>
      <p:sp>
        <p:nvSpPr>
          <p:cNvPr id="13" name="Заголовок 12"/>
          <p:cNvSpPr>
            <a:spLocks noGrp="1"/>
          </p:cNvSpPr>
          <p:nvPr>
            <p:ph type="title" hasCustomPrompt="1"/>
          </p:nvPr>
        </p:nvSpPr>
        <p:spPr>
          <a:xfrm>
            <a:off x="822637" y="375805"/>
            <a:ext cx="7337192" cy="829352"/>
          </a:xfrm>
        </p:spPr>
        <p:txBody>
          <a:bodyPr/>
          <a:lstStyle>
            <a:lvl1pPr marL="0" marR="0" indent="0" defTabSz="470729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2400"/>
            </a:lvl1pPr>
          </a:lstStyle>
          <a:p>
            <a:pPr marL="0" marR="0" lvl="0" indent="0" defTabSz="470729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/>
            </a:pPr>
            <a:r>
              <a:rPr kumimoji="0" lang="ru-RU" sz="2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5AA9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1/ ЗАГОЛОВОК СЛАЙДА</a:t>
            </a:r>
          </a:p>
        </p:txBody>
      </p:sp>
      <p:sp>
        <p:nvSpPr>
          <p:cNvPr id="14" name="Номер слайда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DDBC6A8-030A-4E74-A93A-0C27C7F12955}" type="slidenum">
              <a:rPr lang="ru-RU" smtClean="0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41163403"/>
      </p:ext>
    </p:extLst>
  </p:cSld>
  <p:clrMapOvr>
    <a:masterClrMapping/>
  </p:clrMapOvr>
</p:sldLayout>
</file>

<file path=ppt/slideLayouts/slideLayout1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Z:\Projects\Текущие\Проектная\FNS_2012\_БРЭНДБУК\out\PPT\3_1_present_A4-04.pn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3" y="354"/>
            <a:ext cx="9142644" cy="5141712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22640" y="1205156"/>
            <a:ext cx="7320689" cy="3621940"/>
          </a:xfrm>
        </p:spPr>
        <p:txBody>
          <a:bodyPr/>
          <a:lstStyle>
            <a:lvl1pPr marL="164064" indent="0">
              <a:buFontTx/>
              <a:buNone/>
              <a:defRPr b="1">
                <a:latin typeface="+mj-lt"/>
              </a:defRPr>
            </a:lvl1pPr>
            <a:lvl2pPr marL="164064" indent="0">
              <a:defRPr>
                <a:latin typeface="+mj-lt"/>
              </a:defRPr>
            </a:lvl2pPr>
            <a:lvl3pPr marL="283709" indent="-117496">
              <a:defRPr>
                <a:latin typeface="+mj-lt"/>
              </a:defRPr>
            </a:lvl3pPr>
            <a:lvl4pPr marL="0" indent="162631">
              <a:defRPr>
                <a:latin typeface="+mj-lt"/>
              </a:defRPr>
            </a:lvl4pPr>
            <a:lvl5pPr marL="647658" indent="0"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ru-RU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821928" y="375805"/>
            <a:ext cx="7337901" cy="829352"/>
          </a:xfrm>
        </p:spPr>
        <p:txBody>
          <a:bodyPr/>
          <a:lstStyle>
            <a:lvl1pPr marL="0" marR="0" indent="0" defTabSz="470729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2400"/>
            </a:lvl1pPr>
          </a:lstStyle>
          <a:p>
            <a:pPr marL="0" marR="0" lvl="0" indent="0" defTabSz="470729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/>
            </a:pPr>
            <a:r>
              <a:rPr kumimoji="0" lang="ru-RU" sz="2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5AA9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1/ ЗАГОЛОВОК СЛАЙДА</a:t>
            </a:r>
          </a:p>
        </p:txBody>
      </p:sp>
      <p:sp>
        <p:nvSpPr>
          <p:cNvPr id="20" name="Номер слайда 1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ED17D7C-6A4E-4319-B85A-2D2149C499EC}" type="slidenum">
              <a:rPr lang="ru-RU" smtClean="0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57326252"/>
      </p:ext>
    </p:extLst>
  </p:cSld>
  <p:clrMapOvr>
    <a:masterClrMapping/>
  </p:clrMapOvr>
</p:sldLayout>
</file>

<file path=ppt/slideLayouts/slideLayout15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Z:\Projects\Текущие\Проектная\FNS_2012\_БРЭНДБУК\out\PPT\3_1_present_A4-03.pn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3" y="1"/>
            <a:ext cx="9142644" cy="5141712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2640" y="759381"/>
            <a:ext cx="7320689" cy="1518473"/>
          </a:xfrm>
        </p:spPr>
        <p:txBody>
          <a:bodyPr anchor="t"/>
          <a:lstStyle>
            <a:lvl1pPr algn="l">
              <a:defRPr sz="2100" b="1" cap="all"/>
            </a:lvl1pPr>
          </a:lstStyle>
          <a:p>
            <a:r>
              <a:rPr lang="ru-RU" smtClean="0"/>
              <a:t>Click to edit Master title style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22640" y="2572292"/>
            <a:ext cx="7320689" cy="2254803"/>
          </a:xfrm>
        </p:spPr>
        <p:txBody>
          <a:bodyPr anchor="t"/>
          <a:lstStyle>
            <a:lvl1pPr marL="0" indent="0">
              <a:buNone/>
              <a:defRPr sz="1000">
                <a:solidFill>
                  <a:schemeClr val="tx1">
                    <a:tint val="75000"/>
                  </a:schemeClr>
                </a:solidFill>
              </a:defRPr>
            </a:lvl1pPr>
            <a:lvl2pPr marL="235364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2pPr>
            <a:lvl3pPr marL="470729" indent="0">
              <a:buNone/>
              <a:defRPr sz="800">
                <a:solidFill>
                  <a:schemeClr val="tx1">
                    <a:tint val="75000"/>
                  </a:schemeClr>
                </a:solidFill>
              </a:defRPr>
            </a:lvl3pPr>
            <a:lvl4pPr marL="706094" indent="0">
              <a:buNone/>
              <a:defRPr sz="700">
                <a:solidFill>
                  <a:schemeClr val="tx1">
                    <a:tint val="75000"/>
                  </a:schemeClr>
                </a:solidFill>
              </a:defRPr>
            </a:lvl4pPr>
            <a:lvl5pPr marL="941459" indent="0">
              <a:buNone/>
              <a:defRPr sz="700">
                <a:solidFill>
                  <a:schemeClr val="tx1">
                    <a:tint val="75000"/>
                  </a:schemeClr>
                </a:solidFill>
              </a:defRPr>
            </a:lvl5pPr>
            <a:lvl6pPr marL="1176823" indent="0">
              <a:buNone/>
              <a:defRPr sz="700">
                <a:solidFill>
                  <a:schemeClr val="tx1">
                    <a:tint val="75000"/>
                  </a:schemeClr>
                </a:solidFill>
              </a:defRPr>
            </a:lvl6pPr>
            <a:lvl7pPr marL="1412188" indent="0">
              <a:buNone/>
              <a:defRPr sz="700">
                <a:solidFill>
                  <a:schemeClr val="tx1">
                    <a:tint val="75000"/>
                  </a:schemeClr>
                </a:solidFill>
              </a:defRPr>
            </a:lvl7pPr>
            <a:lvl8pPr marL="1647552" indent="0">
              <a:buNone/>
              <a:defRPr sz="700">
                <a:solidFill>
                  <a:schemeClr val="tx1">
                    <a:tint val="75000"/>
                  </a:schemeClr>
                </a:solidFill>
              </a:defRPr>
            </a:lvl8pPr>
            <a:lvl9pPr marL="1882917" indent="0">
              <a:buNone/>
              <a:defRPr sz="7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Click to edit Master text styles</a:t>
            </a:r>
          </a:p>
        </p:txBody>
      </p:sp>
      <p:sp>
        <p:nvSpPr>
          <p:cNvPr id="14" name="Номер слайда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1E3F255-BAAB-4729-82CB-36BD993839D8}" type="slidenum">
              <a:rPr lang="ru-RU" smtClean="0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20281772"/>
      </p:ext>
    </p:extLst>
  </p:cSld>
  <p:clrMapOvr>
    <a:masterClrMapping/>
  </p:clrMapOvr>
</p:sldLayout>
</file>

<file path=ppt/slideLayouts/slideLayout15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Z:\Projects\Текущие\Проектная\FNS_2012\_БРЭНДБУК\out\PPT\3_1_present_A4-03.pn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1359" y="1435"/>
            <a:ext cx="9142644" cy="5141712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2637" y="375803"/>
            <a:ext cx="7337192" cy="829353"/>
          </a:xfrm>
        </p:spPr>
        <p:txBody>
          <a:bodyPr/>
          <a:lstStyle>
            <a:lvl1pPr algn="l">
              <a:defRPr/>
            </a:lvl1pPr>
          </a:lstStyle>
          <a:p>
            <a:r>
              <a:rPr lang="ru-RU" smtClean="0"/>
              <a:t>Click to edit Master title style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822638" y="1205156"/>
            <a:ext cx="3620764" cy="3521848"/>
          </a:xfrm>
        </p:spPr>
        <p:txBody>
          <a:bodyPr/>
          <a:lstStyle>
            <a:lvl1pPr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14933" y="1205156"/>
            <a:ext cx="3644897" cy="3521848"/>
          </a:xfrm>
        </p:spPr>
        <p:txBody>
          <a:bodyPr/>
          <a:lstStyle>
            <a:lvl1pPr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ru-RU" dirty="0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28D010C-5997-44E7-ADAB-F77667386F59}" type="slidenum">
              <a:rPr lang="ru-RU" smtClean="0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50030315"/>
      </p:ext>
    </p:extLst>
  </p:cSld>
  <p:clrMapOvr>
    <a:masterClrMapping/>
  </p:clrMapOvr>
</p:sldLayout>
</file>

<file path=ppt/slideLayouts/slideLayout15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2635" y="375802"/>
            <a:ext cx="7864167" cy="829353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Click to edit Master title style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22637" y="1205154"/>
            <a:ext cx="3674753" cy="426002"/>
          </a:xfrm>
        </p:spPr>
        <p:txBody>
          <a:bodyPr anchor="b"/>
          <a:lstStyle>
            <a:lvl1pPr marL="0" indent="0">
              <a:buNone/>
              <a:defRPr sz="1200" b="1"/>
            </a:lvl1pPr>
            <a:lvl2pPr marL="235364" indent="0">
              <a:buNone/>
              <a:defRPr sz="1000" b="1"/>
            </a:lvl2pPr>
            <a:lvl3pPr marL="470729" indent="0">
              <a:buNone/>
              <a:defRPr sz="900" b="1"/>
            </a:lvl3pPr>
            <a:lvl4pPr marL="706094" indent="0">
              <a:buNone/>
              <a:defRPr sz="800" b="1"/>
            </a:lvl4pPr>
            <a:lvl5pPr marL="941459" indent="0">
              <a:buNone/>
              <a:defRPr sz="800" b="1"/>
            </a:lvl5pPr>
            <a:lvl6pPr marL="1176823" indent="0">
              <a:buNone/>
              <a:defRPr sz="800" b="1"/>
            </a:lvl6pPr>
            <a:lvl7pPr marL="1412188" indent="0">
              <a:buNone/>
              <a:defRPr sz="800" b="1"/>
            </a:lvl7pPr>
            <a:lvl8pPr marL="1647552" indent="0">
              <a:buNone/>
              <a:defRPr sz="800" b="1"/>
            </a:lvl8pPr>
            <a:lvl9pPr marL="1882917" indent="0">
              <a:buNone/>
              <a:defRPr sz="800" b="1"/>
            </a:lvl9pPr>
          </a:lstStyle>
          <a:p>
            <a:pPr lvl="0"/>
            <a:r>
              <a:rPr lang="ru-RU" smtClean="0"/>
              <a:t>Click to edit Master text styles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822637" y="1631157"/>
            <a:ext cx="3674753" cy="3195936"/>
          </a:xfrm>
        </p:spPr>
        <p:txBody>
          <a:bodyPr/>
          <a:lstStyle>
            <a:lvl1pPr>
              <a:defRPr sz="1200"/>
            </a:lvl1pPr>
            <a:lvl2pPr>
              <a:defRPr sz="1000"/>
            </a:lvl2pPr>
            <a:lvl3pPr>
              <a:defRPr sz="900"/>
            </a:lvl3pPr>
            <a:lvl4pPr>
              <a:defRPr sz="800"/>
            </a:lvl4pPr>
            <a:lvl5pPr>
              <a:defRPr sz="800"/>
            </a:lvl5pPr>
            <a:lvl6pPr>
              <a:defRPr sz="800"/>
            </a:lvl6pPr>
            <a:lvl7pPr>
              <a:defRPr sz="800"/>
            </a:lvl7pPr>
            <a:lvl8pPr>
              <a:defRPr sz="800"/>
            </a:lvl8pPr>
            <a:lvl9pPr>
              <a:defRPr sz="800"/>
            </a:lvl9pPr>
          </a:lstStyle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572001" y="1205154"/>
            <a:ext cx="3587827" cy="426002"/>
          </a:xfrm>
        </p:spPr>
        <p:txBody>
          <a:bodyPr anchor="b"/>
          <a:lstStyle>
            <a:lvl1pPr marL="0" indent="0">
              <a:buNone/>
              <a:defRPr sz="1200" b="1"/>
            </a:lvl1pPr>
            <a:lvl2pPr marL="235364" indent="0">
              <a:buNone/>
              <a:defRPr sz="1000" b="1"/>
            </a:lvl2pPr>
            <a:lvl3pPr marL="470729" indent="0">
              <a:buNone/>
              <a:defRPr sz="900" b="1"/>
            </a:lvl3pPr>
            <a:lvl4pPr marL="706094" indent="0">
              <a:buNone/>
              <a:defRPr sz="800" b="1"/>
            </a:lvl4pPr>
            <a:lvl5pPr marL="941459" indent="0">
              <a:buNone/>
              <a:defRPr sz="800" b="1"/>
            </a:lvl5pPr>
            <a:lvl6pPr marL="1176823" indent="0">
              <a:buNone/>
              <a:defRPr sz="800" b="1"/>
            </a:lvl6pPr>
            <a:lvl7pPr marL="1412188" indent="0">
              <a:buNone/>
              <a:defRPr sz="800" b="1"/>
            </a:lvl7pPr>
            <a:lvl8pPr marL="1647552" indent="0">
              <a:buNone/>
              <a:defRPr sz="800" b="1"/>
            </a:lvl8pPr>
            <a:lvl9pPr marL="1882917" indent="0">
              <a:buNone/>
              <a:defRPr sz="800" b="1"/>
            </a:lvl9pPr>
          </a:lstStyle>
          <a:p>
            <a:pPr lvl="0"/>
            <a:r>
              <a:rPr lang="ru-RU" smtClean="0"/>
              <a:t>Click to edit Master text styles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572001" y="1641073"/>
            <a:ext cx="3587827" cy="3186020"/>
          </a:xfrm>
        </p:spPr>
        <p:txBody>
          <a:bodyPr/>
          <a:lstStyle>
            <a:lvl1pPr>
              <a:defRPr sz="1200"/>
            </a:lvl1pPr>
            <a:lvl2pPr>
              <a:defRPr sz="1000"/>
            </a:lvl2pPr>
            <a:lvl3pPr>
              <a:defRPr sz="900"/>
            </a:lvl3pPr>
            <a:lvl4pPr>
              <a:defRPr sz="800"/>
            </a:lvl4pPr>
            <a:lvl5pPr>
              <a:defRPr sz="800"/>
            </a:lvl5pPr>
            <a:lvl6pPr>
              <a:defRPr sz="800"/>
            </a:lvl6pPr>
            <a:lvl7pPr>
              <a:defRPr sz="800"/>
            </a:lvl7pPr>
            <a:lvl8pPr>
              <a:defRPr sz="800"/>
            </a:lvl8pPr>
            <a:lvl9pPr>
              <a:defRPr sz="800"/>
            </a:lvl9pPr>
          </a:lstStyle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ru-RU" dirty="0"/>
          </a:p>
        </p:txBody>
      </p:sp>
      <p:sp>
        <p:nvSpPr>
          <p:cNvPr id="11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9CEA8AA-3D15-4418-865D-885EC36D968D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5/2/2017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19C80194-86EC-4B2B-A4F3-81F77542C6A5}" type="slidenum">
              <a:rPr lang="ru-RU" smtClean="0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/>
              </a:solidFill>
            </a:endParaRPr>
          </a:p>
        </p:txBody>
      </p:sp>
      <p:sp>
        <p:nvSpPr>
          <p:cNvPr id="13" name="Нижний колонтитул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74455253"/>
      </p:ext>
    </p:extLst>
  </p:cSld>
  <p:clrMapOvr>
    <a:masterClrMapping/>
  </p:clrMapOvr>
</p:sldLayout>
</file>

<file path=ppt/slideLayouts/slideLayout15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Z:\Projects\Текущие\Проектная\FNS_2012\_БРЭНДБУК\out\PPT\3_1_present_A4-03.pn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1359" y="1435"/>
            <a:ext cx="9142644" cy="5141712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2637" y="375803"/>
            <a:ext cx="7864167" cy="829353"/>
          </a:xfrm>
        </p:spPr>
        <p:txBody>
          <a:bodyPr/>
          <a:lstStyle>
            <a:lvl1pPr algn="l">
              <a:defRPr/>
            </a:lvl1pPr>
          </a:lstStyle>
          <a:p>
            <a:r>
              <a:rPr lang="ru-RU" smtClean="0"/>
              <a:t>Click to edit Master title style</a:t>
            </a:r>
            <a:endParaRPr lang="ru-RU" dirty="0"/>
          </a:p>
        </p:txBody>
      </p:sp>
      <p:sp>
        <p:nvSpPr>
          <p:cNvPr id="11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4E723BB-22FE-4D1D-B35C-26506423F9F1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5/2/2017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179AFC8C-32EF-4B56-9E55-3B036E80E93C}" type="slidenum">
              <a:rPr lang="ru-RU" smtClean="0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/>
              </a:solidFill>
            </a:endParaRPr>
          </a:p>
        </p:txBody>
      </p:sp>
      <p:sp>
        <p:nvSpPr>
          <p:cNvPr id="13" name="Нижний колонтитул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7466188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Z:\Projects\Текущие\Проектная\FNS_2012\_БРЭНДБУК\out\PPT\3_1_present_A4-04.pn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3" y="354"/>
            <a:ext cx="9142644" cy="5141712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22640" y="1205156"/>
            <a:ext cx="7320689" cy="3621940"/>
          </a:xfrm>
        </p:spPr>
        <p:txBody>
          <a:bodyPr/>
          <a:lstStyle>
            <a:lvl1pPr marL="164064" indent="0">
              <a:buFontTx/>
              <a:buNone/>
              <a:defRPr b="1">
                <a:latin typeface="+mj-lt"/>
              </a:defRPr>
            </a:lvl1pPr>
            <a:lvl2pPr marL="164064" indent="0">
              <a:defRPr>
                <a:latin typeface="+mj-lt"/>
              </a:defRPr>
            </a:lvl2pPr>
            <a:lvl3pPr marL="283709" indent="-117496">
              <a:defRPr>
                <a:latin typeface="+mj-lt"/>
              </a:defRPr>
            </a:lvl3pPr>
            <a:lvl4pPr marL="0" indent="162631">
              <a:defRPr>
                <a:latin typeface="+mj-lt"/>
              </a:defRPr>
            </a:lvl4pPr>
            <a:lvl5pPr marL="647658" indent="0"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ru-RU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821928" y="375805"/>
            <a:ext cx="7337901" cy="829352"/>
          </a:xfrm>
        </p:spPr>
        <p:txBody>
          <a:bodyPr/>
          <a:lstStyle>
            <a:lvl1pPr marL="0" marR="0" indent="0" defTabSz="470729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2400"/>
            </a:lvl1pPr>
          </a:lstStyle>
          <a:p>
            <a:pPr marL="0" marR="0" lvl="0" indent="0" defTabSz="470729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/>
            </a:pPr>
            <a:r>
              <a:rPr kumimoji="0" lang="ru-RU" sz="2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5AA9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1/ ЗАГОЛОВОК СЛАЙДА</a:t>
            </a:r>
          </a:p>
        </p:txBody>
      </p:sp>
      <p:sp>
        <p:nvSpPr>
          <p:cNvPr id="20" name="Номер слайда 1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ED17D7C-6A4E-4319-B85A-2D2149C499EC}" type="slidenum">
              <a:rPr lang="ru-RU" smtClean="0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511032492"/>
      </p:ext>
    </p:extLst>
  </p:cSld>
  <p:clrMapOvr>
    <a:masterClrMapping/>
  </p:clrMapOvr>
</p:sldLayout>
</file>

<file path=ppt/slideLayouts/slideLayout16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EBF1263-34BE-481B-A955-CE264549D01B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5/2/2017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191049" y="4404445"/>
            <a:ext cx="567428" cy="489829"/>
          </a:xfrm>
          <a:prstGeom prst="rect">
            <a:avLst/>
          </a:prstGeom>
        </p:spPr>
        <p:txBody>
          <a:bodyPr vert="horz" lIns="71567" tIns="35783" rIns="71567" bIns="35783" rtlCol="0" anchor="ctr">
            <a:normAutofit/>
          </a:bodyPr>
          <a:lstStyle>
            <a:lvl1pPr algn="ctr">
              <a:defRPr sz="1200" i="0">
                <a:solidFill>
                  <a:schemeClr val="bg1"/>
                </a:solidFill>
                <a:latin typeface="+mj-lt"/>
              </a:defRPr>
            </a:lvl1pPr>
          </a:lstStyle>
          <a:p>
            <a:pPr>
              <a:defRPr/>
            </a:pPr>
            <a:fld id="{CE65262F-85F7-414C-AE19-9E77B2474F4D}" type="slidenum">
              <a:rPr lang="ru-RU" smtClean="0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50395253"/>
      </p:ext>
    </p:extLst>
  </p:cSld>
  <p:clrMapOvr>
    <a:masterClrMapping/>
  </p:clrMapOvr>
</p:sldLayout>
</file>

<file path=ppt/slideLayouts/slideLayout16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5" y="204788"/>
            <a:ext cx="3008313" cy="871538"/>
          </a:xfrm>
        </p:spPr>
        <p:txBody>
          <a:bodyPr anchor="b"/>
          <a:lstStyle>
            <a:lvl1pPr algn="l">
              <a:defRPr sz="1000" b="1"/>
            </a:lvl1pPr>
          </a:lstStyle>
          <a:p>
            <a:r>
              <a:rPr lang="ru-RU" smtClean="0"/>
              <a:t>Click to edit Master title style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1" y="204792"/>
            <a:ext cx="5111751" cy="4389835"/>
          </a:xfrm>
        </p:spPr>
        <p:txBody>
          <a:bodyPr/>
          <a:lstStyle>
            <a:lvl1pPr>
              <a:defRPr sz="1600"/>
            </a:lvl1pPr>
            <a:lvl2pPr>
              <a:defRPr sz="1400"/>
            </a:lvl2pPr>
            <a:lvl3pPr>
              <a:defRPr sz="1200"/>
            </a:lvl3pPr>
            <a:lvl4pPr>
              <a:defRPr sz="1000"/>
            </a:lvl4pPr>
            <a:lvl5pPr>
              <a:defRPr sz="1000"/>
            </a:lvl5pPr>
            <a:lvl6pPr>
              <a:defRPr sz="1000"/>
            </a:lvl6pPr>
            <a:lvl7pPr>
              <a:defRPr sz="1000"/>
            </a:lvl7pPr>
            <a:lvl8pPr>
              <a:defRPr sz="1000"/>
            </a:lvl8pPr>
            <a:lvl9pPr>
              <a:defRPr sz="1000"/>
            </a:lvl9pPr>
          </a:lstStyle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5" y="1076328"/>
            <a:ext cx="3008313" cy="3518297"/>
          </a:xfrm>
        </p:spPr>
        <p:txBody>
          <a:bodyPr/>
          <a:lstStyle>
            <a:lvl1pPr marL="0" indent="0">
              <a:buNone/>
              <a:defRPr sz="700"/>
            </a:lvl1pPr>
            <a:lvl2pPr marL="235364" indent="0">
              <a:buNone/>
              <a:defRPr sz="600"/>
            </a:lvl2pPr>
            <a:lvl3pPr marL="470729" indent="0">
              <a:buNone/>
              <a:defRPr sz="500"/>
            </a:lvl3pPr>
            <a:lvl4pPr marL="706094" indent="0">
              <a:buNone/>
              <a:defRPr sz="500"/>
            </a:lvl4pPr>
            <a:lvl5pPr marL="941459" indent="0">
              <a:buNone/>
              <a:defRPr sz="500"/>
            </a:lvl5pPr>
            <a:lvl6pPr marL="1176823" indent="0">
              <a:buNone/>
              <a:defRPr sz="500"/>
            </a:lvl6pPr>
            <a:lvl7pPr marL="1412188" indent="0">
              <a:buNone/>
              <a:defRPr sz="500"/>
            </a:lvl7pPr>
            <a:lvl8pPr marL="1647552" indent="0">
              <a:buNone/>
              <a:defRPr sz="500"/>
            </a:lvl8pPr>
            <a:lvl9pPr marL="1882917" indent="0">
              <a:buNone/>
              <a:defRPr sz="500"/>
            </a:lvl9pPr>
          </a:lstStyle>
          <a:p>
            <a:pPr lvl="0"/>
            <a:r>
              <a:rPr lang="ru-RU" smtClean="0"/>
              <a:t>Click to edit Master text styles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438F79D-3A07-4891-ABBA-CB58A1402438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5/2/2017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AB62A34-0AFA-455C-B96A-45AC068BF825}" type="slidenum">
              <a:rPr lang="ru-RU" smtClean="0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674575829"/>
      </p:ext>
    </p:extLst>
  </p:cSld>
  <p:clrMapOvr>
    <a:masterClrMapping/>
  </p:clrMapOvr>
</p:sldLayout>
</file>

<file path=ppt/slideLayouts/slideLayout16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1000" b="1"/>
            </a:lvl1pPr>
          </a:lstStyle>
          <a:p>
            <a:r>
              <a:rPr lang="ru-RU" smtClean="0"/>
              <a:t>Click to edit Master title style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2"/>
            <a:ext cx="5486400" cy="3086100"/>
          </a:xfrm>
        </p:spPr>
        <p:txBody>
          <a:bodyPr/>
          <a:lstStyle>
            <a:lvl1pPr marL="0" indent="0">
              <a:buNone/>
              <a:defRPr sz="1600"/>
            </a:lvl1pPr>
            <a:lvl2pPr marL="235364" indent="0">
              <a:buNone/>
              <a:defRPr sz="1400"/>
            </a:lvl2pPr>
            <a:lvl3pPr marL="470729" indent="0">
              <a:buNone/>
              <a:defRPr sz="1200"/>
            </a:lvl3pPr>
            <a:lvl4pPr marL="706094" indent="0">
              <a:buNone/>
              <a:defRPr sz="1000"/>
            </a:lvl4pPr>
            <a:lvl5pPr marL="941459" indent="0">
              <a:buNone/>
              <a:defRPr sz="1000"/>
            </a:lvl5pPr>
            <a:lvl6pPr marL="1176823" indent="0">
              <a:buNone/>
              <a:defRPr sz="1000"/>
            </a:lvl6pPr>
            <a:lvl7pPr marL="1412188" indent="0">
              <a:buNone/>
              <a:defRPr sz="1000"/>
            </a:lvl7pPr>
            <a:lvl8pPr marL="1647552" indent="0">
              <a:buNone/>
              <a:defRPr sz="1000"/>
            </a:lvl8pPr>
            <a:lvl9pPr marL="1882917" indent="0">
              <a:buNone/>
              <a:defRPr sz="1000"/>
            </a:lvl9pPr>
          </a:lstStyle>
          <a:p>
            <a:r>
              <a:rPr lang="ru-RU" smtClean="0"/>
              <a:t>Drag picture to placeholder or click icon to add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6"/>
          </a:xfrm>
        </p:spPr>
        <p:txBody>
          <a:bodyPr/>
          <a:lstStyle>
            <a:lvl1pPr marL="0" indent="0">
              <a:buNone/>
              <a:defRPr sz="700"/>
            </a:lvl1pPr>
            <a:lvl2pPr marL="235364" indent="0">
              <a:buNone/>
              <a:defRPr sz="600"/>
            </a:lvl2pPr>
            <a:lvl3pPr marL="470729" indent="0">
              <a:buNone/>
              <a:defRPr sz="500"/>
            </a:lvl3pPr>
            <a:lvl4pPr marL="706094" indent="0">
              <a:buNone/>
              <a:defRPr sz="500"/>
            </a:lvl4pPr>
            <a:lvl5pPr marL="941459" indent="0">
              <a:buNone/>
              <a:defRPr sz="500"/>
            </a:lvl5pPr>
            <a:lvl6pPr marL="1176823" indent="0">
              <a:buNone/>
              <a:defRPr sz="500"/>
            </a:lvl6pPr>
            <a:lvl7pPr marL="1412188" indent="0">
              <a:buNone/>
              <a:defRPr sz="500"/>
            </a:lvl7pPr>
            <a:lvl8pPr marL="1647552" indent="0">
              <a:buNone/>
              <a:defRPr sz="500"/>
            </a:lvl8pPr>
            <a:lvl9pPr marL="1882917" indent="0">
              <a:buNone/>
              <a:defRPr sz="500"/>
            </a:lvl9pPr>
          </a:lstStyle>
          <a:p>
            <a:pPr lvl="0"/>
            <a:r>
              <a:rPr lang="ru-RU" smtClean="0"/>
              <a:t>Click to edit Master text styles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AC35A47-186F-4DF1-BC6C-59BE4DFFBF56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5/2/2017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5B93335-961B-4AC6-B472-23F887E96A85}" type="slidenum">
              <a:rPr lang="ru-RU" smtClean="0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78937859"/>
      </p:ext>
    </p:extLst>
  </p:cSld>
  <p:clrMapOvr>
    <a:masterClrMapping/>
  </p:clrMapOvr>
</p:sldLayout>
</file>

<file path=ppt/slideLayouts/slideLayout16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Click to edit Master title style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00B9A69-8237-40C9-BFF3-38863FEAF5CA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5/2/2017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95C926D-F4BB-4846-84A9-408215DD905C}" type="slidenum">
              <a:rPr lang="ru-RU" smtClean="0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71277007"/>
      </p:ext>
    </p:extLst>
  </p:cSld>
  <p:clrMapOvr>
    <a:masterClrMapping/>
  </p:clrMapOvr>
</p:sldLayout>
</file>

<file path=ppt/slideLayouts/slideLayout16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753354" y="227410"/>
            <a:ext cx="2405063" cy="4838700"/>
          </a:xfrm>
        </p:spPr>
        <p:txBody>
          <a:bodyPr vert="eaVert"/>
          <a:lstStyle/>
          <a:p>
            <a:r>
              <a:rPr lang="ru-RU" smtClean="0"/>
              <a:t>Click to edit Master title style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4988" y="227410"/>
            <a:ext cx="7065963" cy="4838700"/>
          </a:xfrm>
        </p:spPr>
        <p:txBody>
          <a:bodyPr vert="eaVert"/>
          <a:lstStyle/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5D93996-3A2F-4126-82F6-2B4E710E71C4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5/2/2017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7C3AF1-E815-41C8-AD1F-A4FB79D1DEBD}" type="slidenum">
              <a:rPr lang="ru-RU" smtClean="0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848141609"/>
      </p:ext>
    </p:extLst>
  </p:cSld>
  <p:clrMapOvr>
    <a:masterClrMapping/>
  </p:clrMapOvr>
</p:sldLayout>
</file>

<file path=ppt/slideLayouts/slideLayout16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Z:\Projects\Текущие\Проектная\FNS_2012\_БРЭНДБУК\out\PPT\3_1_present-01.jp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1359" y="1071"/>
            <a:ext cx="9142643" cy="5141712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685800" y="2522770"/>
            <a:ext cx="7772400" cy="1102519"/>
          </a:xfrm>
        </p:spPr>
        <p:txBody>
          <a:bodyPr>
            <a:normAutofit/>
          </a:bodyPr>
          <a:lstStyle>
            <a:lvl1pPr>
              <a:defRPr sz="2600"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ru-RU" dirty="0" smtClean="0"/>
              <a:t>НАЗВАНИЕ ПРЕЗЕНТАЦИИ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649376"/>
            <a:ext cx="6400800" cy="1314450"/>
          </a:xfrm>
        </p:spPr>
        <p:txBody>
          <a:bodyPr>
            <a:normAutofit/>
          </a:bodyPr>
          <a:lstStyle>
            <a:lvl1pPr marL="0" indent="0" algn="ctr">
              <a:buNone/>
              <a:defRPr sz="1400" b="0">
                <a:solidFill>
                  <a:schemeClr val="bg1"/>
                </a:solidFill>
                <a:latin typeface="+mj-lt"/>
              </a:defRPr>
            </a:lvl1pPr>
            <a:lvl2pPr marL="2353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707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7060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9414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1768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4121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6475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8829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 smtClean="0"/>
              <a:t>22.12.2012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680590890"/>
      </p:ext>
    </p:extLst>
  </p:cSld>
  <p:clrMapOvr>
    <a:masterClrMapping/>
  </p:clrMapOvr>
</p:sldLayout>
</file>

<file path=ppt/slideLayouts/slideLayout1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Z:\Projects\Текущие\Проектная\FNS_2012\_БРЭНДБУК\out\PPT\3_1_present_A4-03.pn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1359" y="1435"/>
            <a:ext cx="9142644" cy="5141712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22640" y="1205156"/>
            <a:ext cx="7320689" cy="3621940"/>
          </a:xfrm>
        </p:spPr>
        <p:txBody>
          <a:bodyPr/>
          <a:lstStyle>
            <a:lvl1pPr marL="164064" indent="0">
              <a:buFontTx/>
              <a:buNone/>
              <a:defRPr b="1">
                <a:latin typeface="+mj-lt"/>
              </a:defRPr>
            </a:lvl1pPr>
            <a:lvl2pPr marL="162631" indent="1433">
              <a:defRPr>
                <a:latin typeface="+mj-lt"/>
              </a:defRPr>
            </a:lvl2pPr>
            <a:lvl3pPr marL="283709" indent="-117496">
              <a:tabLst/>
              <a:defRPr>
                <a:latin typeface="+mj-lt"/>
              </a:defRPr>
            </a:lvl3pPr>
            <a:lvl4pPr marL="0" indent="162631">
              <a:lnSpc>
                <a:spcPts val="813"/>
              </a:lnSpc>
              <a:spcBef>
                <a:spcPts val="181"/>
              </a:spcBef>
              <a:defRPr>
                <a:latin typeface="+mj-lt"/>
              </a:defRPr>
            </a:lvl4pPr>
            <a:lvl5pPr>
              <a:lnSpc>
                <a:spcPts val="813"/>
              </a:lnSpc>
              <a:spcBef>
                <a:spcPts val="181"/>
              </a:spcBef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ru-RU" dirty="0"/>
          </a:p>
        </p:txBody>
      </p:sp>
      <p:sp>
        <p:nvSpPr>
          <p:cNvPr id="10" name="TextBox 9"/>
          <p:cNvSpPr txBox="1"/>
          <p:nvPr/>
        </p:nvSpPr>
        <p:spPr>
          <a:xfrm>
            <a:off x="5926641" y="3845310"/>
            <a:ext cx="923619" cy="282640"/>
          </a:xfrm>
          <a:prstGeom prst="rect">
            <a:avLst/>
          </a:prstGeom>
          <a:noFill/>
        </p:spPr>
        <p:txBody>
          <a:bodyPr wrap="square" lIns="41265" tIns="20633" rIns="41265" bIns="20633" rtlCol="0">
            <a:no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z="900" dirty="0">
              <a:solidFill>
                <a:prstClr val="black"/>
              </a:solidFill>
            </a:endParaRPr>
          </a:p>
        </p:txBody>
      </p:sp>
      <p:sp>
        <p:nvSpPr>
          <p:cNvPr id="13" name="Заголовок 12"/>
          <p:cNvSpPr>
            <a:spLocks noGrp="1"/>
          </p:cNvSpPr>
          <p:nvPr>
            <p:ph type="title" hasCustomPrompt="1"/>
          </p:nvPr>
        </p:nvSpPr>
        <p:spPr>
          <a:xfrm>
            <a:off x="822637" y="375805"/>
            <a:ext cx="7337192" cy="829352"/>
          </a:xfrm>
        </p:spPr>
        <p:txBody>
          <a:bodyPr/>
          <a:lstStyle>
            <a:lvl1pPr marL="0" marR="0" indent="0" defTabSz="470729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2400"/>
            </a:lvl1pPr>
          </a:lstStyle>
          <a:p>
            <a:pPr marL="0" marR="0" lvl="0" indent="0" defTabSz="470729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/>
            </a:pPr>
            <a:r>
              <a:rPr kumimoji="0" lang="ru-RU" sz="2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5AA9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1/ ЗАГОЛОВОК СЛАЙДА</a:t>
            </a:r>
          </a:p>
        </p:txBody>
      </p:sp>
      <p:sp>
        <p:nvSpPr>
          <p:cNvPr id="14" name="Номер слайда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DDBC6A8-030A-4E74-A93A-0C27C7F12955}" type="slidenum">
              <a:rPr lang="ru-RU" smtClean="0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6736485"/>
      </p:ext>
    </p:extLst>
  </p:cSld>
  <p:clrMapOvr>
    <a:masterClrMapping/>
  </p:clrMapOvr>
</p:sldLayout>
</file>

<file path=ppt/slideLayouts/slideLayout1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Z:\Projects\Текущие\Проектная\FNS_2012\_БРЭНДБУК\out\PPT\3_1_present_A4-04.pn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3" y="354"/>
            <a:ext cx="9142644" cy="5141712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22640" y="1205156"/>
            <a:ext cx="7320689" cy="3621940"/>
          </a:xfrm>
        </p:spPr>
        <p:txBody>
          <a:bodyPr/>
          <a:lstStyle>
            <a:lvl1pPr marL="164064" indent="0">
              <a:buFontTx/>
              <a:buNone/>
              <a:defRPr b="1">
                <a:latin typeface="+mj-lt"/>
              </a:defRPr>
            </a:lvl1pPr>
            <a:lvl2pPr marL="164064" indent="0">
              <a:defRPr>
                <a:latin typeface="+mj-lt"/>
              </a:defRPr>
            </a:lvl2pPr>
            <a:lvl3pPr marL="283709" indent="-117496">
              <a:defRPr>
                <a:latin typeface="+mj-lt"/>
              </a:defRPr>
            </a:lvl3pPr>
            <a:lvl4pPr marL="0" indent="162631">
              <a:defRPr>
                <a:latin typeface="+mj-lt"/>
              </a:defRPr>
            </a:lvl4pPr>
            <a:lvl5pPr marL="647658" indent="0"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ru-RU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821928" y="375805"/>
            <a:ext cx="7337901" cy="829352"/>
          </a:xfrm>
        </p:spPr>
        <p:txBody>
          <a:bodyPr/>
          <a:lstStyle>
            <a:lvl1pPr marL="0" marR="0" indent="0" defTabSz="470729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2400"/>
            </a:lvl1pPr>
          </a:lstStyle>
          <a:p>
            <a:pPr marL="0" marR="0" lvl="0" indent="0" defTabSz="470729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/>
            </a:pPr>
            <a:r>
              <a:rPr kumimoji="0" lang="ru-RU" sz="2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5AA9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1/ ЗАГОЛОВОК СЛАЙДА</a:t>
            </a:r>
          </a:p>
        </p:txBody>
      </p:sp>
      <p:sp>
        <p:nvSpPr>
          <p:cNvPr id="20" name="Номер слайда 1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ED17D7C-6A4E-4319-B85A-2D2149C499EC}" type="slidenum">
              <a:rPr lang="ru-RU" smtClean="0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36874208"/>
      </p:ext>
    </p:extLst>
  </p:cSld>
  <p:clrMapOvr>
    <a:masterClrMapping/>
  </p:clrMapOvr>
</p:sldLayout>
</file>

<file path=ppt/slideLayouts/slideLayout16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Z:\Projects\Текущие\Проектная\FNS_2012\_БРЭНДБУК\out\PPT\3_1_present_A4-03.pn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3" y="1"/>
            <a:ext cx="9142644" cy="5141712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2640" y="759381"/>
            <a:ext cx="7320689" cy="1518473"/>
          </a:xfrm>
        </p:spPr>
        <p:txBody>
          <a:bodyPr anchor="t"/>
          <a:lstStyle>
            <a:lvl1pPr algn="l">
              <a:defRPr sz="2100" b="1" cap="all"/>
            </a:lvl1pPr>
          </a:lstStyle>
          <a:p>
            <a:r>
              <a:rPr lang="ru-RU" smtClean="0"/>
              <a:t>Click to edit Master title style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22640" y="2572292"/>
            <a:ext cx="7320689" cy="2254803"/>
          </a:xfrm>
        </p:spPr>
        <p:txBody>
          <a:bodyPr anchor="t"/>
          <a:lstStyle>
            <a:lvl1pPr marL="0" indent="0">
              <a:buNone/>
              <a:defRPr sz="1000">
                <a:solidFill>
                  <a:schemeClr val="tx1">
                    <a:tint val="75000"/>
                  </a:schemeClr>
                </a:solidFill>
              </a:defRPr>
            </a:lvl1pPr>
            <a:lvl2pPr marL="235364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2pPr>
            <a:lvl3pPr marL="470729" indent="0">
              <a:buNone/>
              <a:defRPr sz="800">
                <a:solidFill>
                  <a:schemeClr val="tx1">
                    <a:tint val="75000"/>
                  </a:schemeClr>
                </a:solidFill>
              </a:defRPr>
            </a:lvl3pPr>
            <a:lvl4pPr marL="706094" indent="0">
              <a:buNone/>
              <a:defRPr sz="700">
                <a:solidFill>
                  <a:schemeClr val="tx1">
                    <a:tint val="75000"/>
                  </a:schemeClr>
                </a:solidFill>
              </a:defRPr>
            </a:lvl4pPr>
            <a:lvl5pPr marL="941459" indent="0">
              <a:buNone/>
              <a:defRPr sz="700">
                <a:solidFill>
                  <a:schemeClr val="tx1">
                    <a:tint val="75000"/>
                  </a:schemeClr>
                </a:solidFill>
              </a:defRPr>
            </a:lvl5pPr>
            <a:lvl6pPr marL="1176823" indent="0">
              <a:buNone/>
              <a:defRPr sz="700">
                <a:solidFill>
                  <a:schemeClr val="tx1">
                    <a:tint val="75000"/>
                  </a:schemeClr>
                </a:solidFill>
              </a:defRPr>
            </a:lvl6pPr>
            <a:lvl7pPr marL="1412188" indent="0">
              <a:buNone/>
              <a:defRPr sz="700">
                <a:solidFill>
                  <a:schemeClr val="tx1">
                    <a:tint val="75000"/>
                  </a:schemeClr>
                </a:solidFill>
              </a:defRPr>
            </a:lvl7pPr>
            <a:lvl8pPr marL="1647552" indent="0">
              <a:buNone/>
              <a:defRPr sz="700">
                <a:solidFill>
                  <a:schemeClr val="tx1">
                    <a:tint val="75000"/>
                  </a:schemeClr>
                </a:solidFill>
              </a:defRPr>
            </a:lvl8pPr>
            <a:lvl9pPr marL="1882917" indent="0">
              <a:buNone/>
              <a:defRPr sz="7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Click to edit Master text styles</a:t>
            </a:r>
          </a:p>
        </p:txBody>
      </p:sp>
      <p:sp>
        <p:nvSpPr>
          <p:cNvPr id="14" name="Номер слайда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1E3F255-BAAB-4729-82CB-36BD993839D8}" type="slidenum">
              <a:rPr lang="ru-RU" smtClean="0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22887642"/>
      </p:ext>
    </p:extLst>
  </p:cSld>
  <p:clrMapOvr>
    <a:masterClrMapping/>
  </p:clrMapOvr>
</p:sldLayout>
</file>

<file path=ppt/slideLayouts/slideLayout16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Z:\Projects\Текущие\Проектная\FNS_2012\_БРЭНДБУК\out\PPT\3_1_present_A4-03.pn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1359" y="1435"/>
            <a:ext cx="9142644" cy="5141712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2637" y="375803"/>
            <a:ext cx="7337192" cy="829353"/>
          </a:xfrm>
        </p:spPr>
        <p:txBody>
          <a:bodyPr/>
          <a:lstStyle>
            <a:lvl1pPr algn="l">
              <a:defRPr/>
            </a:lvl1pPr>
          </a:lstStyle>
          <a:p>
            <a:r>
              <a:rPr lang="ru-RU" smtClean="0"/>
              <a:t>Click to edit Master title style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822638" y="1205156"/>
            <a:ext cx="3620764" cy="3521848"/>
          </a:xfrm>
        </p:spPr>
        <p:txBody>
          <a:bodyPr/>
          <a:lstStyle>
            <a:lvl1pPr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14933" y="1205156"/>
            <a:ext cx="3644897" cy="3521848"/>
          </a:xfrm>
        </p:spPr>
        <p:txBody>
          <a:bodyPr/>
          <a:lstStyle>
            <a:lvl1pPr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ru-RU" dirty="0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28D010C-5997-44E7-ADAB-F77667386F59}" type="slidenum">
              <a:rPr lang="ru-RU" smtClean="0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886984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Z:\Projects\Текущие\Проектная\FNS_2012\_БРЭНДБУК\out\PPT\3_1_present_A4-03.pn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3" y="1"/>
            <a:ext cx="9142644" cy="5141712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2640" y="759381"/>
            <a:ext cx="7320689" cy="1518473"/>
          </a:xfrm>
        </p:spPr>
        <p:txBody>
          <a:bodyPr anchor="t"/>
          <a:lstStyle>
            <a:lvl1pPr algn="l">
              <a:defRPr sz="2100" b="1" cap="all"/>
            </a:lvl1pPr>
          </a:lstStyle>
          <a:p>
            <a:r>
              <a:rPr lang="ru-RU" smtClean="0"/>
              <a:t>Click to edit Master title style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22640" y="2572292"/>
            <a:ext cx="7320689" cy="2254803"/>
          </a:xfrm>
        </p:spPr>
        <p:txBody>
          <a:bodyPr anchor="t"/>
          <a:lstStyle>
            <a:lvl1pPr marL="0" indent="0">
              <a:buNone/>
              <a:defRPr sz="1000">
                <a:solidFill>
                  <a:schemeClr val="tx1">
                    <a:tint val="75000"/>
                  </a:schemeClr>
                </a:solidFill>
              </a:defRPr>
            </a:lvl1pPr>
            <a:lvl2pPr marL="235364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2pPr>
            <a:lvl3pPr marL="470729" indent="0">
              <a:buNone/>
              <a:defRPr sz="800">
                <a:solidFill>
                  <a:schemeClr val="tx1">
                    <a:tint val="75000"/>
                  </a:schemeClr>
                </a:solidFill>
              </a:defRPr>
            </a:lvl3pPr>
            <a:lvl4pPr marL="706094" indent="0">
              <a:buNone/>
              <a:defRPr sz="700">
                <a:solidFill>
                  <a:schemeClr val="tx1">
                    <a:tint val="75000"/>
                  </a:schemeClr>
                </a:solidFill>
              </a:defRPr>
            </a:lvl4pPr>
            <a:lvl5pPr marL="941459" indent="0">
              <a:buNone/>
              <a:defRPr sz="700">
                <a:solidFill>
                  <a:schemeClr val="tx1">
                    <a:tint val="75000"/>
                  </a:schemeClr>
                </a:solidFill>
              </a:defRPr>
            </a:lvl5pPr>
            <a:lvl6pPr marL="1176823" indent="0">
              <a:buNone/>
              <a:defRPr sz="700">
                <a:solidFill>
                  <a:schemeClr val="tx1">
                    <a:tint val="75000"/>
                  </a:schemeClr>
                </a:solidFill>
              </a:defRPr>
            </a:lvl6pPr>
            <a:lvl7pPr marL="1412188" indent="0">
              <a:buNone/>
              <a:defRPr sz="700">
                <a:solidFill>
                  <a:schemeClr val="tx1">
                    <a:tint val="75000"/>
                  </a:schemeClr>
                </a:solidFill>
              </a:defRPr>
            </a:lvl7pPr>
            <a:lvl8pPr marL="1647552" indent="0">
              <a:buNone/>
              <a:defRPr sz="700">
                <a:solidFill>
                  <a:schemeClr val="tx1">
                    <a:tint val="75000"/>
                  </a:schemeClr>
                </a:solidFill>
              </a:defRPr>
            </a:lvl8pPr>
            <a:lvl9pPr marL="1882917" indent="0">
              <a:buNone/>
              <a:defRPr sz="7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Click to edit Master text styles</a:t>
            </a:r>
          </a:p>
        </p:txBody>
      </p:sp>
      <p:sp>
        <p:nvSpPr>
          <p:cNvPr id="14" name="Номер слайда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1E3F255-BAAB-4729-82CB-36BD993839D8}" type="slidenum">
              <a:rPr lang="ru-RU" smtClean="0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97426625"/>
      </p:ext>
    </p:extLst>
  </p:cSld>
  <p:clrMapOvr>
    <a:masterClrMapping/>
  </p:clrMapOvr>
</p:sldLayout>
</file>

<file path=ppt/slideLayouts/slideLayout17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2635" y="375802"/>
            <a:ext cx="7864167" cy="829353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Click to edit Master title style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22637" y="1205154"/>
            <a:ext cx="3674753" cy="426002"/>
          </a:xfrm>
        </p:spPr>
        <p:txBody>
          <a:bodyPr anchor="b"/>
          <a:lstStyle>
            <a:lvl1pPr marL="0" indent="0">
              <a:buNone/>
              <a:defRPr sz="1200" b="1"/>
            </a:lvl1pPr>
            <a:lvl2pPr marL="235364" indent="0">
              <a:buNone/>
              <a:defRPr sz="1000" b="1"/>
            </a:lvl2pPr>
            <a:lvl3pPr marL="470729" indent="0">
              <a:buNone/>
              <a:defRPr sz="900" b="1"/>
            </a:lvl3pPr>
            <a:lvl4pPr marL="706094" indent="0">
              <a:buNone/>
              <a:defRPr sz="800" b="1"/>
            </a:lvl4pPr>
            <a:lvl5pPr marL="941459" indent="0">
              <a:buNone/>
              <a:defRPr sz="800" b="1"/>
            </a:lvl5pPr>
            <a:lvl6pPr marL="1176823" indent="0">
              <a:buNone/>
              <a:defRPr sz="800" b="1"/>
            </a:lvl6pPr>
            <a:lvl7pPr marL="1412188" indent="0">
              <a:buNone/>
              <a:defRPr sz="800" b="1"/>
            </a:lvl7pPr>
            <a:lvl8pPr marL="1647552" indent="0">
              <a:buNone/>
              <a:defRPr sz="800" b="1"/>
            </a:lvl8pPr>
            <a:lvl9pPr marL="1882917" indent="0">
              <a:buNone/>
              <a:defRPr sz="800" b="1"/>
            </a:lvl9pPr>
          </a:lstStyle>
          <a:p>
            <a:pPr lvl="0"/>
            <a:r>
              <a:rPr lang="ru-RU" smtClean="0"/>
              <a:t>Click to edit Master text styles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822637" y="1631157"/>
            <a:ext cx="3674753" cy="3195936"/>
          </a:xfrm>
        </p:spPr>
        <p:txBody>
          <a:bodyPr/>
          <a:lstStyle>
            <a:lvl1pPr>
              <a:defRPr sz="1200"/>
            </a:lvl1pPr>
            <a:lvl2pPr>
              <a:defRPr sz="1000"/>
            </a:lvl2pPr>
            <a:lvl3pPr>
              <a:defRPr sz="900"/>
            </a:lvl3pPr>
            <a:lvl4pPr>
              <a:defRPr sz="800"/>
            </a:lvl4pPr>
            <a:lvl5pPr>
              <a:defRPr sz="800"/>
            </a:lvl5pPr>
            <a:lvl6pPr>
              <a:defRPr sz="800"/>
            </a:lvl6pPr>
            <a:lvl7pPr>
              <a:defRPr sz="800"/>
            </a:lvl7pPr>
            <a:lvl8pPr>
              <a:defRPr sz="800"/>
            </a:lvl8pPr>
            <a:lvl9pPr>
              <a:defRPr sz="800"/>
            </a:lvl9pPr>
          </a:lstStyle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572001" y="1205154"/>
            <a:ext cx="3587827" cy="426002"/>
          </a:xfrm>
        </p:spPr>
        <p:txBody>
          <a:bodyPr anchor="b"/>
          <a:lstStyle>
            <a:lvl1pPr marL="0" indent="0">
              <a:buNone/>
              <a:defRPr sz="1200" b="1"/>
            </a:lvl1pPr>
            <a:lvl2pPr marL="235364" indent="0">
              <a:buNone/>
              <a:defRPr sz="1000" b="1"/>
            </a:lvl2pPr>
            <a:lvl3pPr marL="470729" indent="0">
              <a:buNone/>
              <a:defRPr sz="900" b="1"/>
            </a:lvl3pPr>
            <a:lvl4pPr marL="706094" indent="0">
              <a:buNone/>
              <a:defRPr sz="800" b="1"/>
            </a:lvl4pPr>
            <a:lvl5pPr marL="941459" indent="0">
              <a:buNone/>
              <a:defRPr sz="800" b="1"/>
            </a:lvl5pPr>
            <a:lvl6pPr marL="1176823" indent="0">
              <a:buNone/>
              <a:defRPr sz="800" b="1"/>
            </a:lvl6pPr>
            <a:lvl7pPr marL="1412188" indent="0">
              <a:buNone/>
              <a:defRPr sz="800" b="1"/>
            </a:lvl7pPr>
            <a:lvl8pPr marL="1647552" indent="0">
              <a:buNone/>
              <a:defRPr sz="800" b="1"/>
            </a:lvl8pPr>
            <a:lvl9pPr marL="1882917" indent="0">
              <a:buNone/>
              <a:defRPr sz="800" b="1"/>
            </a:lvl9pPr>
          </a:lstStyle>
          <a:p>
            <a:pPr lvl="0"/>
            <a:r>
              <a:rPr lang="ru-RU" smtClean="0"/>
              <a:t>Click to edit Master text styles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572001" y="1641073"/>
            <a:ext cx="3587827" cy="3186020"/>
          </a:xfrm>
        </p:spPr>
        <p:txBody>
          <a:bodyPr/>
          <a:lstStyle>
            <a:lvl1pPr>
              <a:defRPr sz="1200"/>
            </a:lvl1pPr>
            <a:lvl2pPr>
              <a:defRPr sz="1000"/>
            </a:lvl2pPr>
            <a:lvl3pPr>
              <a:defRPr sz="900"/>
            </a:lvl3pPr>
            <a:lvl4pPr>
              <a:defRPr sz="800"/>
            </a:lvl4pPr>
            <a:lvl5pPr>
              <a:defRPr sz="800"/>
            </a:lvl5pPr>
            <a:lvl6pPr>
              <a:defRPr sz="800"/>
            </a:lvl6pPr>
            <a:lvl7pPr>
              <a:defRPr sz="800"/>
            </a:lvl7pPr>
            <a:lvl8pPr>
              <a:defRPr sz="800"/>
            </a:lvl8pPr>
            <a:lvl9pPr>
              <a:defRPr sz="800"/>
            </a:lvl9pPr>
          </a:lstStyle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ru-RU" dirty="0"/>
          </a:p>
        </p:txBody>
      </p:sp>
      <p:sp>
        <p:nvSpPr>
          <p:cNvPr id="11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DEEE235-F423-4D2A-8DE1-A37E1A27130A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5/2/2017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19C80194-86EC-4B2B-A4F3-81F77542C6A5}" type="slidenum">
              <a:rPr lang="ru-RU" smtClean="0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/>
              </a:solidFill>
            </a:endParaRPr>
          </a:p>
        </p:txBody>
      </p:sp>
      <p:sp>
        <p:nvSpPr>
          <p:cNvPr id="13" name="Нижний колонтитул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38475017"/>
      </p:ext>
    </p:extLst>
  </p:cSld>
  <p:clrMapOvr>
    <a:masterClrMapping/>
  </p:clrMapOvr>
</p:sldLayout>
</file>

<file path=ppt/slideLayouts/slideLayout17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Z:\Projects\Текущие\Проектная\FNS_2012\_БРЭНДБУК\out\PPT\3_1_present_A4-03.pn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1359" y="1435"/>
            <a:ext cx="9142644" cy="5141712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2637" y="375803"/>
            <a:ext cx="7864167" cy="829353"/>
          </a:xfrm>
        </p:spPr>
        <p:txBody>
          <a:bodyPr/>
          <a:lstStyle>
            <a:lvl1pPr algn="l">
              <a:defRPr/>
            </a:lvl1pPr>
          </a:lstStyle>
          <a:p>
            <a:r>
              <a:rPr lang="ru-RU" smtClean="0"/>
              <a:t>Click to edit Master title style</a:t>
            </a:r>
            <a:endParaRPr lang="ru-RU" dirty="0"/>
          </a:p>
        </p:txBody>
      </p:sp>
      <p:sp>
        <p:nvSpPr>
          <p:cNvPr id="11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6E0E2F3-7E07-4768-910D-2E604297BD93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5/2/2017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179AFC8C-32EF-4B56-9E55-3B036E80E93C}" type="slidenum">
              <a:rPr lang="ru-RU" smtClean="0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/>
              </a:solidFill>
            </a:endParaRPr>
          </a:p>
        </p:txBody>
      </p:sp>
      <p:sp>
        <p:nvSpPr>
          <p:cNvPr id="13" name="Нижний колонтитул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83186832"/>
      </p:ext>
    </p:extLst>
  </p:cSld>
  <p:clrMapOvr>
    <a:masterClrMapping/>
  </p:clrMapOvr>
</p:sldLayout>
</file>

<file path=ppt/slideLayouts/slideLayout17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977D132-F191-42A9-B05E-262CEA337758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5/2/2017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191049" y="4404445"/>
            <a:ext cx="567428" cy="489829"/>
          </a:xfrm>
          <a:prstGeom prst="rect">
            <a:avLst/>
          </a:prstGeom>
        </p:spPr>
        <p:txBody>
          <a:bodyPr vert="horz" lIns="71567" tIns="35783" rIns="71567" bIns="35783" rtlCol="0" anchor="ctr">
            <a:normAutofit/>
          </a:bodyPr>
          <a:lstStyle>
            <a:lvl1pPr algn="ctr">
              <a:defRPr sz="1200" i="0">
                <a:solidFill>
                  <a:schemeClr val="bg1"/>
                </a:solidFill>
                <a:latin typeface="+mj-lt"/>
              </a:defRPr>
            </a:lvl1pPr>
          </a:lstStyle>
          <a:p>
            <a:pPr>
              <a:defRPr/>
            </a:pPr>
            <a:fld id="{CE65262F-85F7-414C-AE19-9E77B2474F4D}" type="slidenum">
              <a:rPr lang="ru-RU" smtClean="0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72721509"/>
      </p:ext>
    </p:extLst>
  </p:cSld>
  <p:clrMapOvr>
    <a:masterClrMapping/>
  </p:clrMapOvr>
</p:sldLayout>
</file>

<file path=ppt/slideLayouts/slideLayout17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5" y="204788"/>
            <a:ext cx="3008313" cy="871538"/>
          </a:xfrm>
        </p:spPr>
        <p:txBody>
          <a:bodyPr anchor="b"/>
          <a:lstStyle>
            <a:lvl1pPr algn="l">
              <a:defRPr sz="1000" b="1"/>
            </a:lvl1pPr>
          </a:lstStyle>
          <a:p>
            <a:r>
              <a:rPr lang="ru-RU" smtClean="0"/>
              <a:t>Click to edit Master title style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1" y="204792"/>
            <a:ext cx="5111751" cy="4389835"/>
          </a:xfrm>
        </p:spPr>
        <p:txBody>
          <a:bodyPr/>
          <a:lstStyle>
            <a:lvl1pPr>
              <a:defRPr sz="1600"/>
            </a:lvl1pPr>
            <a:lvl2pPr>
              <a:defRPr sz="1400"/>
            </a:lvl2pPr>
            <a:lvl3pPr>
              <a:defRPr sz="1200"/>
            </a:lvl3pPr>
            <a:lvl4pPr>
              <a:defRPr sz="1000"/>
            </a:lvl4pPr>
            <a:lvl5pPr>
              <a:defRPr sz="1000"/>
            </a:lvl5pPr>
            <a:lvl6pPr>
              <a:defRPr sz="1000"/>
            </a:lvl6pPr>
            <a:lvl7pPr>
              <a:defRPr sz="1000"/>
            </a:lvl7pPr>
            <a:lvl8pPr>
              <a:defRPr sz="1000"/>
            </a:lvl8pPr>
            <a:lvl9pPr>
              <a:defRPr sz="1000"/>
            </a:lvl9pPr>
          </a:lstStyle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5" y="1076328"/>
            <a:ext cx="3008313" cy="3518297"/>
          </a:xfrm>
        </p:spPr>
        <p:txBody>
          <a:bodyPr/>
          <a:lstStyle>
            <a:lvl1pPr marL="0" indent="0">
              <a:buNone/>
              <a:defRPr sz="700"/>
            </a:lvl1pPr>
            <a:lvl2pPr marL="235364" indent="0">
              <a:buNone/>
              <a:defRPr sz="600"/>
            </a:lvl2pPr>
            <a:lvl3pPr marL="470729" indent="0">
              <a:buNone/>
              <a:defRPr sz="500"/>
            </a:lvl3pPr>
            <a:lvl4pPr marL="706094" indent="0">
              <a:buNone/>
              <a:defRPr sz="500"/>
            </a:lvl4pPr>
            <a:lvl5pPr marL="941459" indent="0">
              <a:buNone/>
              <a:defRPr sz="500"/>
            </a:lvl5pPr>
            <a:lvl6pPr marL="1176823" indent="0">
              <a:buNone/>
              <a:defRPr sz="500"/>
            </a:lvl6pPr>
            <a:lvl7pPr marL="1412188" indent="0">
              <a:buNone/>
              <a:defRPr sz="500"/>
            </a:lvl7pPr>
            <a:lvl8pPr marL="1647552" indent="0">
              <a:buNone/>
              <a:defRPr sz="500"/>
            </a:lvl8pPr>
            <a:lvl9pPr marL="1882917" indent="0">
              <a:buNone/>
              <a:defRPr sz="500"/>
            </a:lvl9pPr>
          </a:lstStyle>
          <a:p>
            <a:pPr lvl="0"/>
            <a:r>
              <a:rPr lang="ru-RU" smtClean="0"/>
              <a:t>Click to edit Master text styles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2C54F11-6D26-45F5-9948-0A6C5B6AC523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5/2/2017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AB62A34-0AFA-455C-B96A-45AC068BF825}" type="slidenum">
              <a:rPr lang="ru-RU" smtClean="0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86348292"/>
      </p:ext>
    </p:extLst>
  </p:cSld>
  <p:clrMapOvr>
    <a:masterClrMapping/>
  </p:clrMapOvr>
</p:sldLayout>
</file>

<file path=ppt/slideLayouts/slideLayout17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1000" b="1"/>
            </a:lvl1pPr>
          </a:lstStyle>
          <a:p>
            <a:r>
              <a:rPr lang="ru-RU" smtClean="0"/>
              <a:t>Click to edit Master title style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2"/>
            <a:ext cx="5486400" cy="3086100"/>
          </a:xfrm>
        </p:spPr>
        <p:txBody>
          <a:bodyPr/>
          <a:lstStyle>
            <a:lvl1pPr marL="0" indent="0">
              <a:buNone/>
              <a:defRPr sz="1600"/>
            </a:lvl1pPr>
            <a:lvl2pPr marL="235364" indent="0">
              <a:buNone/>
              <a:defRPr sz="1400"/>
            </a:lvl2pPr>
            <a:lvl3pPr marL="470729" indent="0">
              <a:buNone/>
              <a:defRPr sz="1200"/>
            </a:lvl3pPr>
            <a:lvl4pPr marL="706094" indent="0">
              <a:buNone/>
              <a:defRPr sz="1000"/>
            </a:lvl4pPr>
            <a:lvl5pPr marL="941459" indent="0">
              <a:buNone/>
              <a:defRPr sz="1000"/>
            </a:lvl5pPr>
            <a:lvl6pPr marL="1176823" indent="0">
              <a:buNone/>
              <a:defRPr sz="1000"/>
            </a:lvl6pPr>
            <a:lvl7pPr marL="1412188" indent="0">
              <a:buNone/>
              <a:defRPr sz="1000"/>
            </a:lvl7pPr>
            <a:lvl8pPr marL="1647552" indent="0">
              <a:buNone/>
              <a:defRPr sz="1000"/>
            </a:lvl8pPr>
            <a:lvl9pPr marL="1882917" indent="0">
              <a:buNone/>
              <a:defRPr sz="1000"/>
            </a:lvl9pPr>
          </a:lstStyle>
          <a:p>
            <a:r>
              <a:rPr lang="ru-RU" smtClean="0"/>
              <a:t>Drag picture to placeholder or click icon to add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6"/>
          </a:xfrm>
        </p:spPr>
        <p:txBody>
          <a:bodyPr/>
          <a:lstStyle>
            <a:lvl1pPr marL="0" indent="0">
              <a:buNone/>
              <a:defRPr sz="700"/>
            </a:lvl1pPr>
            <a:lvl2pPr marL="235364" indent="0">
              <a:buNone/>
              <a:defRPr sz="600"/>
            </a:lvl2pPr>
            <a:lvl3pPr marL="470729" indent="0">
              <a:buNone/>
              <a:defRPr sz="500"/>
            </a:lvl3pPr>
            <a:lvl4pPr marL="706094" indent="0">
              <a:buNone/>
              <a:defRPr sz="500"/>
            </a:lvl4pPr>
            <a:lvl5pPr marL="941459" indent="0">
              <a:buNone/>
              <a:defRPr sz="500"/>
            </a:lvl5pPr>
            <a:lvl6pPr marL="1176823" indent="0">
              <a:buNone/>
              <a:defRPr sz="500"/>
            </a:lvl6pPr>
            <a:lvl7pPr marL="1412188" indent="0">
              <a:buNone/>
              <a:defRPr sz="500"/>
            </a:lvl7pPr>
            <a:lvl8pPr marL="1647552" indent="0">
              <a:buNone/>
              <a:defRPr sz="500"/>
            </a:lvl8pPr>
            <a:lvl9pPr marL="1882917" indent="0">
              <a:buNone/>
              <a:defRPr sz="500"/>
            </a:lvl9pPr>
          </a:lstStyle>
          <a:p>
            <a:pPr lvl="0"/>
            <a:r>
              <a:rPr lang="ru-RU" smtClean="0"/>
              <a:t>Click to edit Master text styles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7F50573-D15C-40DE-BCAB-02533A79FDA1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5/2/2017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5B93335-961B-4AC6-B472-23F887E96A85}" type="slidenum">
              <a:rPr lang="ru-RU" smtClean="0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49879437"/>
      </p:ext>
    </p:extLst>
  </p:cSld>
  <p:clrMapOvr>
    <a:masterClrMapping/>
  </p:clrMapOvr>
</p:sldLayout>
</file>

<file path=ppt/slideLayouts/slideLayout17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Click to edit Master title style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1EAB549-FBB3-432F-81F2-CDFEC7B932FF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5/2/2017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95C926D-F4BB-4846-84A9-408215DD905C}" type="slidenum">
              <a:rPr lang="ru-RU" smtClean="0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17758314"/>
      </p:ext>
    </p:extLst>
  </p:cSld>
  <p:clrMapOvr>
    <a:masterClrMapping/>
  </p:clrMapOvr>
</p:sldLayout>
</file>

<file path=ppt/slideLayouts/slideLayout1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753354" y="227410"/>
            <a:ext cx="2405063" cy="4838700"/>
          </a:xfrm>
        </p:spPr>
        <p:txBody>
          <a:bodyPr vert="eaVert"/>
          <a:lstStyle/>
          <a:p>
            <a:r>
              <a:rPr lang="ru-RU" smtClean="0"/>
              <a:t>Click to edit Master title style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4988" y="227410"/>
            <a:ext cx="7065963" cy="4838700"/>
          </a:xfrm>
        </p:spPr>
        <p:txBody>
          <a:bodyPr vert="eaVert"/>
          <a:lstStyle/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8695BA7-AE42-4497-A4FF-51E595C59231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5/2/2017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7C3AF1-E815-41C8-AD1F-A4FB79D1DEBD}" type="slidenum">
              <a:rPr lang="ru-RU" smtClean="0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74303409"/>
      </p:ext>
    </p:extLst>
  </p:cSld>
  <p:clrMapOvr>
    <a:masterClrMapping/>
  </p:clrMapOvr>
</p:sldLayout>
</file>

<file path=ppt/slideLayouts/slideLayout17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7"/>
          <p:cNvSpPr txBox="1"/>
          <p:nvPr/>
        </p:nvSpPr>
        <p:spPr>
          <a:xfrm>
            <a:off x="5788053" y="4815019"/>
            <a:ext cx="3049347" cy="130151"/>
          </a:xfrm>
          <a:prstGeom prst="rect">
            <a:avLst/>
          </a:prstGeom>
          <a:noFill/>
        </p:spPr>
        <p:txBody>
          <a:bodyPr lIns="52693" tIns="26346" rIns="52693" bIns="26346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00" dirty="0">
                <a:gradFill>
                  <a:gsLst>
                    <a:gs pos="0">
                      <a:schemeClr val="tx2"/>
                    </a:gs>
                    <a:gs pos="100000">
                      <a:schemeClr val="tx2"/>
                    </a:gs>
                  </a:gsLst>
                  <a:lin ang="5400000" scaled="0"/>
                </a:gradFill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  <a:endParaRPr lang="en-US" sz="500" dirty="0">
              <a:gradFill>
                <a:gsLst>
                  <a:gs pos="0">
                    <a:schemeClr val="tx1"/>
                  </a:gs>
                  <a:gs pos="100000">
                    <a:schemeClr val="tx1"/>
                  </a:gs>
                </a:gsLst>
                <a:lin ang="5400000" scaled="0"/>
              </a:gra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788053" y="4815019"/>
            <a:ext cx="3049347" cy="116880"/>
          </a:xfrm>
          <a:prstGeom prst="rect">
            <a:avLst/>
          </a:prstGeom>
          <a:noFill/>
        </p:spPr>
        <p:txBody>
          <a:bodyPr lIns="39551" tIns="19775" rIns="39551" bIns="19775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00" dirty="0">
                <a:gradFill>
                  <a:gsLst>
                    <a:gs pos="0">
                      <a:schemeClr val="tx2"/>
                    </a:gs>
                    <a:gs pos="100000">
                      <a:schemeClr val="tx2"/>
                    </a:gs>
                  </a:gsLst>
                  <a:lin ang="5400000" scaled="0"/>
                </a:gradFill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  <a:endParaRPr lang="en-US" sz="500" dirty="0">
              <a:gradFill>
                <a:gsLst>
                  <a:gs pos="0">
                    <a:schemeClr val="tx1"/>
                  </a:gs>
                  <a:gs pos="100000">
                    <a:schemeClr val="tx1"/>
                  </a:gs>
                </a:gsLst>
                <a:lin ang="5400000" scaled="0"/>
              </a:gra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1" y="323853"/>
            <a:ext cx="8363939" cy="526298"/>
          </a:xfrm>
        </p:spPr>
        <p:txBody>
          <a:bodyPr/>
          <a:lstStyle>
            <a:lvl1pPr>
              <a:defRPr sz="2200"/>
            </a:lvl1pPr>
          </a:lstStyle>
          <a:p>
            <a:r>
              <a:rPr lang="en-US" dirty="0" smtClean="0"/>
              <a:t>Образец заголовка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381001" y="1131592"/>
            <a:ext cx="8363939" cy="3528392"/>
          </a:xfrm>
        </p:spPr>
        <p:txBody>
          <a:bodyPr/>
          <a:lstStyle>
            <a:lvl1pPr marL="200344" indent="-200344">
              <a:defRPr sz="1900"/>
            </a:lvl1pPr>
            <a:lvl2pPr marL="429045" indent="-163751">
              <a:defRPr sz="1900"/>
            </a:lvl2pPr>
            <a:lvl3pPr marL="658661" indent="-165581">
              <a:defRPr sz="1900"/>
            </a:lvl3pPr>
            <a:lvl4pPr marL="859005" indent="-133561">
              <a:defRPr sz="1900"/>
            </a:lvl4pPr>
            <a:lvl5pPr marL="1053858" indent="-128988">
              <a:defRPr sz="19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2"/>
          </p:nvPr>
        </p:nvSpPr>
        <p:spPr>
          <a:xfrm>
            <a:off x="585013" y="4857969"/>
            <a:ext cx="3914979" cy="124650"/>
          </a:xfrm>
        </p:spPr>
        <p:txBody>
          <a:bodyPr anchor="ctr"/>
          <a:lstStyle>
            <a:lvl1pPr marL="0" indent="0" algn="l" defTabSz="526907" rtl="0" eaLnBrk="1" latinLnBrk="0" hangingPunct="1">
              <a:buNone/>
              <a:defRPr lang="en-US" sz="500" kern="1200" spc="0" baseline="0" dirty="0" smtClean="0">
                <a:gradFill>
                  <a:gsLst>
                    <a:gs pos="0">
                      <a:schemeClr val="tx1"/>
                    </a:gs>
                    <a:gs pos="99000">
                      <a:schemeClr val="tx1"/>
                    </a:gs>
                  </a:gsLst>
                  <a:lin ang="5400000" scaled="0"/>
                </a:gradFill>
                <a:latin typeface="Segoe UI Light" panose="020B0502040204020203" pitchFamily="34" charset="0"/>
                <a:ea typeface="+mn-ea"/>
                <a:cs typeface="+mn-cs"/>
              </a:defRPr>
            </a:lvl1pPr>
            <a:lvl2pPr marL="0" indent="0" algn="l" defTabSz="526907" rtl="0" eaLnBrk="1" latinLnBrk="0" hangingPunct="1">
              <a:buNone/>
              <a:defRPr lang="en-US" sz="500" kern="1200" dirty="0" smtClean="0">
                <a:gradFill>
                  <a:gsLst>
                    <a:gs pos="0">
                      <a:schemeClr val="tx1"/>
                    </a:gs>
                    <a:gs pos="99000">
                      <a:schemeClr val="tx1"/>
                    </a:gs>
                  </a:gsLst>
                  <a:lin ang="5400000" scaled="0"/>
                </a:gradFill>
                <a:latin typeface="+mn-lt"/>
                <a:ea typeface="+mn-ea"/>
                <a:cs typeface="+mn-cs"/>
              </a:defRPr>
            </a:lvl2pPr>
            <a:lvl3pPr marL="0" indent="0" algn="l" defTabSz="526907" rtl="0" eaLnBrk="1" latinLnBrk="0" hangingPunct="1">
              <a:buNone/>
              <a:defRPr lang="en-US" sz="500" kern="1200" dirty="0" smtClean="0">
                <a:gradFill>
                  <a:gsLst>
                    <a:gs pos="0">
                      <a:schemeClr val="tx1"/>
                    </a:gs>
                    <a:gs pos="99000">
                      <a:schemeClr val="tx1"/>
                    </a:gs>
                  </a:gsLst>
                  <a:lin ang="5400000" scaled="0"/>
                </a:gradFill>
                <a:latin typeface="+mn-lt"/>
                <a:ea typeface="+mn-ea"/>
                <a:cs typeface="+mn-cs"/>
              </a:defRPr>
            </a:lvl3pPr>
            <a:lvl4pPr marL="0" indent="0" algn="l" defTabSz="526907" rtl="0" eaLnBrk="1" latinLnBrk="0" hangingPunct="1">
              <a:buNone/>
              <a:defRPr lang="en-US" sz="500" kern="1200" dirty="0" smtClean="0">
                <a:gradFill>
                  <a:gsLst>
                    <a:gs pos="0">
                      <a:schemeClr val="tx1"/>
                    </a:gs>
                    <a:gs pos="99000">
                      <a:schemeClr val="tx1"/>
                    </a:gs>
                  </a:gsLst>
                  <a:lin ang="5400000" scaled="0"/>
                </a:gradFill>
                <a:latin typeface="+mn-lt"/>
                <a:ea typeface="+mn-ea"/>
                <a:cs typeface="+mn-cs"/>
              </a:defRPr>
            </a:lvl4pPr>
            <a:lvl5pPr marL="0" indent="0" algn="l" defTabSz="526907" rtl="0" eaLnBrk="1" latinLnBrk="0" hangingPunct="1">
              <a:buNone/>
              <a:defRPr lang="en-US" sz="500" kern="1200" dirty="0">
                <a:gradFill>
                  <a:gsLst>
                    <a:gs pos="0">
                      <a:schemeClr val="tx1"/>
                    </a:gs>
                    <a:gs pos="99000">
                      <a:schemeClr val="tx1"/>
                    </a:gs>
                  </a:gsLst>
                  <a:lin ang="5400000" scaled="0"/>
                </a:gra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Slide Number Placeholder 3"/>
          <p:cNvSpPr>
            <a:spLocks noGrp="1"/>
          </p:cNvSpPr>
          <p:nvPr>
            <p:ph type="sldNum" sz="quarter" idx="13"/>
          </p:nvPr>
        </p:nvSpPr>
        <p:spPr>
          <a:xfrm>
            <a:off x="8243893" y="4731549"/>
            <a:ext cx="708025" cy="275035"/>
          </a:xfrm>
        </p:spPr>
        <p:txBody>
          <a:bodyPr lIns="60134" tIns="30067" rIns="60134" bIns="30067"/>
          <a:lstStyle>
            <a:lvl1pPr algn="r">
              <a:defRPr sz="600" b="0" i="0">
                <a:solidFill>
                  <a:schemeClr val="tx1">
                    <a:tint val="7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defRPr>
            </a:lvl1pPr>
          </a:lstStyle>
          <a:p>
            <a:pPr>
              <a:defRPr/>
            </a:pPr>
            <a:fld id="{9A54D30B-CB97-48CC-94EC-352FC82BBCF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011775324"/>
      </p:ext>
    </p:extLst>
  </p:cSld>
  <p:clrMapOvr>
    <a:masterClrMapping/>
  </p:clrMapOvr>
  <p:transition spd="slow">
    <p:push/>
  </p:transition>
  <p:hf hdr="0" ft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Z:\Projects\Текущие\Проектная\FNS_2012\_БРЭНДБУК\out\PPT\3_1_present_A4-03.pn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1359" y="1435"/>
            <a:ext cx="9142644" cy="5141712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2637" y="375803"/>
            <a:ext cx="7337192" cy="829353"/>
          </a:xfrm>
        </p:spPr>
        <p:txBody>
          <a:bodyPr/>
          <a:lstStyle>
            <a:lvl1pPr algn="l">
              <a:defRPr/>
            </a:lvl1pPr>
          </a:lstStyle>
          <a:p>
            <a:r>
              <a:rPr lang="ru-RU" smtClean="0"/>
              <a:t>Click to edit Master title style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822638" y="1205156"/>
            <a:ext cx="3620764" cy="3521848"/>
          </a:xfrm>
        </p:spPr>
        <p:txBody>
          <a:bodyPr/>
          <a:lstStyle>
            <a:lvl1pPr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14933" y="1205156"/>
            <a:ext cx="3644897" cy="3521848"/>
          </a:xfrm>
        </p:spPr>
        <p:txBody>
          <a:bodyPr/>
          <a:lstStyle>
            <a:lvl1pPr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ru-RU" dirty="0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28D010C-5997-44E7-ADAB-F77667386F59}" type="slidenum">
              <a:rPr lang="ru-RU" smtClean="0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9605861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2635" y="375802"/>
            <a:ext cx="7864167" cy="829353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Click to edit Master title style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22637" y="1205154"/>
            <a:ext cx="3674753" cy="426002"/>
          </a:xfrm>
        </p:spPr>
        <p:txBody>
          <a:bodyPr anchor="b"/>
          <a:lstStyle>
            <a:lvl1pPr marL="0" indent="0">
              <a:buNone/>
              <a:defRPr sz="1200" b="1"/>
            </a:lvl1pPr>
            <a:lvl2pPr marL="235364" indent="0">
              <a:buNone/>
              <a:defRPr sz="1000" b="1"/>
            </a:lvl2pPr>
            <a:lvl3pPr marL="470729" indent="0">
              <a:buNone/>
              <a:defRPr sz="900" b="1"/>
            </a:lvl3pPr>
            <a:lvl4pPr marL="706094" indent="0">
              <a:buNone/>
              <a:defRPr sz="800" b="1"/>
            </a:lvl4pPr>
            <a:lvl5pPr marL="941459" indent="0">
              <a:buNone/>
              <a:defRPr sz="800" b="1"/>
            </a:lvl5pPr>
            <a:lvl6pPr marL="1176823" indent="0">
              <a:buNone/>
              <a:defRPr sz="800" b="1"/>
            </a:lvl6pPr>
            <a:lvl7pPr marL="1412188" indent="0">
              <a:buNone/>
              <a:defRPr sz="800" b="1"/>
            </a:lvl7pPr>
            <a:lvl8pPr marL="1647552" indent="0">
              <a:buNone/>
              <a:defRPr sz="800" b="1"/>
            </a:lvl8pPr>
            <a:lvl9pPr marL="1882917" indent="0">
              <a:buNone/>
              <a:defRPr sz="800" b="1"/>
            </a:lvl9pPr>
          </a:lstStyle>
          <a:p>
            <a:pPr lvl="0"/>
            <a:r>
              <a:rPr lang="ru-RU" smtClean="0"/>
              <a:t>Click to edit Master text styles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822637" y="1631157"/>
            <a:ext cx="3674753" cy="3195936"/>
          </a:xfrm>
        </p:spPr>
        <p:txBody>
          <a:bodyPr/>
          <a:lstStyle>
            <a:lvl1pPr>
              <a:defRPr sz="1200"/>
            </a:lvl1pPr>
            <a:lvl2pPr>
              <a:defRPr sz="1000"/>
            </a:lvl2pPr>
            <a:lvl3pPr>
              <a:defRPr sz="900"/>
            </a:lvl3pPr>
            <a:lvl4pPr>
              <a:defRPr sz="800"/>
            </a:lvl4pPr>
            <a:lvl5pPr>
              <a:defRPr sz="800"/>
            </a:lvl5pPr>
            <a:lvl6pPr>
              <a:defRPr sz="800"/>
            </a:lvl6pPr>
            <a:lvl7pPr>
              <a:defRPr sz="800"/>
            </a:lvl7pPr>
            <a:lvl8pPr>
              <a:defRPr sz="800"/>
            </a:lvl8pPr>
            <a:lvl9pPr>
              <a:defRPr sz="800"/>
            </a:lvl9pPr>
          </a:lstStyle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572001" y="1205154"/>
            <a:ext cx="3587827" cy="426002"/>
          </a:xfrm>
        </p:spPr>
        <p:txBody>
          <a:bodyPr anchor="b"/>
          <a:lstStyle>
            <a:lvl1pPr marL="0" indent="0">
              <a:buNone/>
              <a:defRPr sz="1200" b="1"/>
            </a:lvl1pPr>
            <a:lvl2pPr marL="235364" indent="0">
              <a:buNone/>
              <a:defRPr sz="1000" b="1"/>
            </a:lvl2pPr>
            <a:lvl3pPr marL="470729" indent="0">
              <a:buNone/>
              <a:defRPr sz="900" b="1"/>
            </a:lvl3pPr>
            <a:lvl4pPr marL="706094" indent="0">
              <a:buNone/>
              <a:defRPr sz="800" b="1"/>
            </a:lvl4pPr>
            <a:lvl5pPr marL="941459" indent="0">
              <a:buNone/>
              <a:defRPr sz="800" b="1"/>
            </a:lvl5pPr>
            <a:lvl6pPr marL="1176823" indent="0">
              <a:buNone/>
              <a:defRPr sz="800" b="1"/>
            </a:lvl6pPr>
            <a:lvl7pPr marL="1412188" indent="0">
              <a:buNone/>
              <a:defRPr sz="800" b="1"/>
            </a:lvl7pPr>
            <a:lvl8pPr marL="1647552" indent="0">
              <a:buNone/>
              <a:defRPr sz="800" b="1"/>
            </a:lvl8pPr>
            <a:lvl9pPr marL="1882917" indent="0">
              <a:buNone/>
              <a:defRPr sz="800" b="1"/>
            </a:lvl9pPr>
          </a:lstStyle>
          <a:p>
            <a:pPr lvl="0"/>
            <a:r>
              <a:rPr lang="ru-RU" smtClean="0"/>
              <a:t>Click to edit Master text styles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572001" y="1641073"/>
            <a:ext cx="3587827" cy="3186020"/>
          </a:xfrm>
        </p:spPr>
        <p:txBody>
          <a:bodyPr/>
          <a:lstStyle>
            <a:lvl1pPr>
              <a:defRPr sz="1200"/>
            </a:lvl1pPr>
            <a:lvl2pPr>
              <a:defRPr sz="1000"/>
            </a:lvl2pPr>
            <a:lvl3pPr>
              <a:defRPr sz="900"/>
            </a:lvl3pPr>
            <a:lvl4pPr>
              <a:defRPr sz="800"/>
            </a:lvl4pPr>
            <a:lvl5pPr>
              <a:defRPr sz="800"/>
            </a:lvl5pPr>
            <a:lvl6pPr>
              <a:defRPr sz="800"/>
            </a:lvl6pPr>
            <a:lvl7pPr>
              <a:defRPr sz="800"/>
            </a:lvl7pPr>
            <a:lvl8pPr>
              <a:defRPr sz="800"/>
            </a:lvl8pPr>
            <a:lvl9pPr>
              <a:defRPr sz="800"/>
            </a:lvl9pPr>
          </a:lstStyle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ru-RU" dirty="0"/>
          </a:p>
        </p:txBody>
      </p:sp>
      <p:sp>
        <p:nvSpPr>
          <p:cNvPr id="11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C7E40EB-5952-4054-AD08-FABE825DB4D8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5/2/2017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19C80194-86EC-4B2B-A4F3-81F77542C6A5}" type="slidenum">
              <a:rPr lang="ru-RU" smtClean="0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/>
              </a:solidFill>
            </a:endParaRPr>
          </a:p>
        </p:txBody>
      </p:sp>
      <p:sp>
        <p:nvSpPr>
          <p:cNvPr id="13" name="Нижний колонтитул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710212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Z:\Projects\Текущие\Проектная\FNS_2012\_БРЭНДБУК\out\PPT\3_1_present_A4-0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89" y="1191"/>
            <a:ext cx="9142412" cy="51423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5926140" y="3845720"/>
            <a:ext cx="923925" cy="282179"/>
          </a:xfrm>
          <a:prstGeom prst="rect">
            <a:avLst/>
          </a:prstGeom>
          <a:noFill/>
        </p:spPr>
        <p:txBody>
          <a:bodyPr lIns="41265" tIns="20633" rIns="41265" bIns="20633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sz="900" dirty="0">
              <a:solidFill>
                <a:prstClr val="black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22640" y="1205156"/>
            <a:ext cx="7320689" cy="3621940"/>
          </a:xfrm>
        </p:spPr>
        <p:txBody>
          <a:bodyPr/>
          <a:lstStyle>
            <a:lvl1pPr marL="164064" indent="0">
              <a:buFontTx/>
              <a:buNone/>
              <a:defRPr b="1">
                <a:latin typeface="+mj-lt"/>
              </a:defRPr>
            </a:lvl1pPr>
            <a:lvl2pPr marL="162631" indent="1433">
              <a:defRPr>
                <a:latin typeface="+mj-lt"/>
              </a:defRPr>
            </a:lvl2pPr>
            <a:lvl3pPr marL="283709" indent="-117496">
              <a:tabLst/>
              <a:defRPr>
                <a:latin typeface="+mj-lt"/>
              </a:defRPr>
            </a:lvl3pPr>
            <a:lvl4pPr marL="0" indent="162631">
              <a:lnSpc>
                <a:spcPts val="813"/>
              </a:lnSpc>
              <a:spcBef>
                <a:spcPts val="181"/>
              </a:spcBef>
              <a:defRPr>
                <a:latin typeface="+mj-lt"/>
              </a:defRPr>
            </a:lvl4pPr>
            <a:lvl5pPr>
              <a:lnSpc>
                <a:spcPts val="813"/>
              </a:lnSpc>
              <a:spcBef>
                <a:spcPts val="181"/>
              </a:spcBef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ru-RU" dirty="0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822637" y="375805"/>
            <a:ext cx="7337192" cy="829352"/>
          </a:xfrm>
        </p:spPr>
        <p:txBody>
          <a:bodyPr/>
          <a:lstStyle>
            <a:lvl1pPr marL="0" marR="0" indent="0" defTabSz="470729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2400"/>
            </a:lvl1pPr>
          </a:lstStyle>
          <a:p>
            <a:pPr lvl="0"/>
            <a:r>
              <a:rPr lang="ru-RU" noProof="0" smtClean="0"/>
              <a:t>Click to edit Master title style</a:t>
            </a:r>
            <a:endParaRPr lang="ru-RU" noProof="0" dirty="0" smtClean="0"/>
          </a:p>
        </p:txBody>
      </p:sp>
      <p:sp>
        <p:nvSpPr>
          <p:cNvPr id="6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57E3FE5-A9B2-4740-BCFC-E5DFD07173B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2639388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Z:\Projects\Текущие\Проектная\FNS_2012\_БРЭНДБУК\out\PPT\3_1_present_A4-03.pn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1359" y="1435"/>
            <a:ext cx="9142644" cy="5141712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2637" y="375803"/>
            <a:ext cx="7864167" cy="829353"/>
          </a:xfrm>
        </p:spPr>
        <p:txBody>
          <a:bodyPr/>
          <a:lstStyle>
            <a:lvl1pPr algn="l">
              <a:defRPr/>
            </a:lvl1pPr>
          </a:lstStyle>
          <a:p>
            <a:r>
              <a:rPr lang="ru-RU" smtClean="0"/>
              <a:t>Click to edit Master title style</a:t>
            </a:r>
            <a:endParaRPr lang="ru-RU" dirty="0"/>
          </a:p>
        </p:txBody>
      </p:sp>
      <p:sp>
        <p:nvSpPr>
          <p:cNvPr id="11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C872306-5BDD-4C2A-968B-8DA609AE99FD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5/2/2017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179AFC8C-32EF-4B56-9E55-3B036E80E93C}" type="slidenum">
              <a:rPr lang="ru-RU" smtClean="0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/>
              </a:solidFill>
            </a:endParaRPr>
          </a:p>
        </p:txBody>
      </p:sp>
      <p:sp>
        <p:nvSpPr>
          <p:cNvPr id="13" name="Нижний колонтитул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8973064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CF8C8BC-BB66-4C5D-A72A-6F5417F09B3C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5/2/2017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191049" y="4404445"/>
            <a:ext cx="567428" cy="489829"/>
          </a:xfrm>
          <a:prstGeom prst="rect">
            <a:avLst/>
          </a:prstGeom>
        </p:spPr>
        <p:txBody>
          <a:bodyPr vert="horz" lIns="71567" tIns="35783" rIns="71567" bIns="35783" rtlCol="0" anchor="ctr">
            <a:normAutofit/>
          </a:bodyPr>
          <a:lstStyle>
            <a:lvl1pPr algn="ctr">
              <a:defRPr sz="1200" i="0">
                <a:solidFill>
                  <a:schemeClr val="bg1"/>
                </a:solidFill>
                <a:latin typeface="+mj-lt"/>
              </a:defRPr>
            </a:lvl1pPr>
          </a:lstStyle>
          <a:p>
            <a:pPr>
              <a:defRPr/>
            </a:pPr>
            <a:fld id="{CE65262F-85F7-414C-AE19-9E77B2474F4D}" type="slidenum">
              <a:rPr lang="ru-RU" smtClean="0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4586691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5" y="204788"/>
            <a:ext cx="3008313" cy="871538"/>
          </a:xfrm>
        </p:spPr>
        <p:txBody>
          <a:bodyPr anchor="b"/>
          <a:lstStyle>
            <a:lvl1pPr algn="l">
              <a:defRPr sz="1000" b="1"/>
            </a:lvl1pPr>
          </a:lstStyle>
          <a:p>
            <a:r>
              <a:rPr lang="ru-RU" smtClean="0"/>
              <a:t>Click to edit Master title style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1" y="204792"/>
            <a:ext cx="5111751" cy="4389835"/>
          </a:xfrm>
        </p:spPr>
        <p:txBody>
          <a:bodyPr/>
          <a:lstStyle>
            <a:lvl1pPr>
              <a:defRPr sz="1600"/>
            </a:lvl1pPr>
            <a:lvl2pPr>
              <a:defRPr sz="1400"/>
            </a:lvl2pPr>
            <a:lvl3pPr>
              <a:defRPr sz="1200"/>
            </a:lvl3pPr>
            <a:lvl4pPr>
              <a:defRPr sz="1000"/>
            </a:lvl4pPr>
            <a:lvl5pPr>
              <a:defRPr sz="1000"/>
            </a:lvl5pPr>
            <a:lvl6pPr>
              <a:defRPr sz="1000"/>
            </a:lvl6pPr>
            <a:lvl7pPr>
              <a:defRPr sz="1000"/>
            </a:lvl7pPr>
            <a:lvl8pPr>
              <a:defRPr sz="1000"/>
            </a:lvl8pPr>
            <a:lvl9pPr>
              <a:defRPr sz="1000"/>
            </a:lvl9pPr>
          </a:lstStyle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5" y="1076328"/>
            <a:ext cx="3008313" cy="3518297"/>
          </a:xfrm>
        </p:spPr>
        <p:txBody>
          <a:bodyPr/>
          <a:lstStyle>
            <a:lvl1pPr marL="0" indent="0">
              <a:buNone/>
              <a:defRPr sz="700"/>
            </a:lvl1pPr>
            <a:lvl2pPr marL="235364" indent="0">
              <a:buNone/>
              <a:defRPr sz="600"/>
            </a:lvl2pPr>
            <a:lvl3pPr marL="470729" indent="0">
              <a:buNone/>
              <a:defRPr sz="500"/>
            </a:lvl3pPr>
            <a:lvl4pPr marL="706094" indent="0">
              <a:buNone/>
              <a:defRPr sz="500"/>
            </a:lvl4pPr>
            <a:lvl5pPr marL="941459" indent="0">
              <a:buNone/>
              <a:defRPr sz="500"/>
            </a:lvl5pPr>
            <a:lvl6pPr marL="1176823" indent="0">
              <a:buNone/>
              <a:defRPr sz="500"/>
            </a:lvl6pPr>
            <a:lvl7pPr marL="1412188" indent="0">
              <a:buNone/>
              <a:defRPr sz="500"/>
            </a:lvl7pPr>
            <a:lvl8pPr marL="1647552" indent="0">
              <a:buNone/>
              <a:defRPr sz="500"/>
            </a:lvl8pPr>
            <a:lvl9pPr marL="1882917" indent="0">
              <a:buNone/>
              <a:defRPr sz="500"/>
            </a:lvl9pPr>
          </a:lstStyle>
          <a:p>
            <a:pPr lvl="0"/>
            <a:r>
              <a:rPr lang="ru-RU" smtClean="0"/>
              <a:t>Click to edit Master text styles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B063B4A-B3A3-43C5-87BB-ACCB54C06270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5/2/2017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AB62A34-0AFA-455C-B96A-45AC068BF825}" type="slidenum">
              <a:rPr lang="ru-RU" smtClean="0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66407863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1000" b="1"/>
            </a:lvl1pPr>
          </a:lstStyle>
          <a:p>
            <a:r>
              <a:rPr lang="ru-RU" smtClean="0"/>
              <a:t>Click to edit Master title style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2"/>
            <a:ext cx="5486400" cy="3086100"/>
          </a:xfrm>
        </p:spPr>
        <p:txBody>
          <a:bodyPr/>
          <a:lstStyle>
            <a:lvl1pPr marL="0" indent="0">
              <a:buNone/>
              <a:defRPr sz="1600"/>
            </a:lvl1pPr>
            <a:lvl2pPr marL="235364" indent="0">
              <a:buNone/>
              <a:defRPr sz="1400"/>
            </a:lvl2pPr>
            <a:lvl3pPr marL="470729" indent="0">
              <a:buNone/>
              <a:defRPr sz="1200"/>
            </a:lvl3pPr>
            <a:lvl4pPr marL="706094" indent="0">
              <a:buNone/>
              <a:defRPr sz="1000"/>
            </a:lvl4pPr>
            <a:lvl5pPr marL="941459" indent="0">
              <a:buNone/>
              <a:defRPr sz="1000"/>
            </a:lvl5pPr>
            <a:lvl6pPr marL="1176823" indent="0">
              <a:buNone/>
              <a:defRPr sz="1000"/>
            </a:lvl6pPr>
            <a:lvl7pPr marL="1412188" indent="0">
              <a:buNone/>
              <a:defRPr sz="1000"/>
            </a:lvl7pPr>
            <a:lvl8pPr marL="1647552" indent="0">
              <a:buNone/>
              <a:defRPr sz="1000"/>
            </a:lvl8pPr>
            <a:lvl9pPr marL="1882917" indent="0">
              <a:buNone/>
              <a:defRPr sz="1000"/>
            </a:lvl9pPr>
          </a:lstStyle>
          <a:p>
            <a:r>
              <a:rPr lang="ru-RU" smtClean="0"/>
              <a:t>Drag picture to placeholder or click icon to add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6"/>
          </a:xfrm>
        </p:spPr>
        <p:txBody>
          <a:bodyPr/>
          <a:lstStyle>
            <a:lvl1pPr marL="0" indent="0">
              <a:buNone/>
              <a:defRPr sz="700"/>
            </a:lvl1pPr>
            <a:lvl2pPr marL="235364" indent="0">
              <a:buNone/>
              <a:defRPr sz="600"/>
            </a:lvl2pPr>
            <a:lvl3pPr marL="470729" indent="0">
              <a:buNone/>
              <a:defRPr sz="500"/>
            </a:lvl3pPr>
            <a:lvl4pPr marL="706094" indent="0">
              <a:buNone/>
              <a:defRPr sz="500"/>
            </a:lvl4pPr>
            <a:lvl5pPr marL="941459" indent="0">
              <a:buNone/>
              <a:defRPr sz="500"/>
            </a:lvl5pPr>
            <a:lvl6pPr marL="1176823" indent="0">
              <a:buNone/>
              <a:defRPr sz="500"/>
            </a:lvl6pPr>
            <a:lvl7pPr marL="1412188" indent="0">
              <a:buNone/>
              <a:defRPr sz="500"/>
            </a:lvl7pPr>
            <a:lvl8pPr marL="1647552" indent="0">
              <a:buNone/>
              <a:defRPr sz="500"/>
            </a:lvl8pPr>
            <a:lvl9pPr marL="1882917" indent="0">
              <a:buNone/>
              <a:defRPr sz="500"/>
            </a:lvl9pPr>
          </a:lstStyle>
          <a:p>
            <a:pPr lvl="0"/>
            <a:r>
              <a:rPr lang="ru-RU" smtClean="0"/>
              <a:t>Click to edit Master text styles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6BF4756-3AF4-4712-8AC8-57F3B7EECA2B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5/2/2017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5B93335-961B-4AC6-B472-23F887E96A85}" type="slidenum">
              <a:rPr lang="ru-RU" smtClean="0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0053527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Click to edit Master title style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22D22FE-1002-4FFB-82FA-AFE46FFDCAE7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5/2/2017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95C926D-F4BB-4846-84A9-408215DD905C}" type="slidenum">
              <a:rPr lang="ru-RU" smtClean="0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5746535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753354" y="227410"/>
            <a:ext cx="2405063" cy="4838700"/>
          </a:xfrm>
        </p:spPr>
        <p:txBody>
          <a:bodyPr vert="eaVert"/>
          <a:lstStyle/>
          <a:p>
            <a:r>
              <a:rPr lang="ru-RU" smtClean="0"/>
              <a:t>Click to edit Master title style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4988" y="227410"/>
            <a:ext cx="7065963" cy="4838700"/>
          </a:xfrm>
        </p:spPr>
        <p:txBody>
          <a:bodyPr vert="eaVert"/>
          <a:lstStyle/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E4A4196-1AE3-454C-A571-1361DDD0B953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5/2/2017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7C3AF1-E815-41C8-AD1F-A4FB79D1DEBD}" type="slidenum">
              <a:rPr lang="ru-RU" smtClean="0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70497815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F993F-3647-47DA-9EA5-EC11206B617C}" type="datetime1">
              <a:rPr lang="en-US" smtClean="0"/>
              <a:pPr/>
              <a:t>5/2/2017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E3FE5-A9B2-4740-BCFC-E5DFD07173B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6956598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Z:\Projects\Текущие\Проектная\FNS_2012\_БРЭНДБУК\out\PPT\3_1_present-01.jp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1359" y="1071"/>
            <a:ext cx="9142643" cy="5141712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685800" y="2522770"/>
            <a:ext cx="7772400" cy="1102519"/>
          </a:xfrm>
        </p:spPr>
        <p:txBody>
          <a:bodyPr>
            <a:normAutofit/>
          </a:bodyPr>
          <a:lstStyle>
            <a:lvl1pPr>
              <a:defRPr sz="2600"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ru-RU" dirty="0" smtClean="0"/>
              <a:t>НАЗВАНИЕ ПРЕЗЕНТАЦИИ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649376"/>
            <a:ext cx="6400800" cy="1314450"/>
          </a:xfrm>
        </p:spPr>
        <p:txBody>
          <a:bodyPr>
            <a:normAutofit/>
          </a:bodyPr>
          <a:lstStyle>
            <a:lvl1pPr marL="0" indent="0" algn="ctr">
              <a:buNone/>
              <a:defRPr sz="1400" b="0">
                <a:solidFill>
                  <a:schemeClr val="bg1"/>
                </a:solidFill>
                <a:latin typeface="+mj-lt"/>
              </a:defRPr>
            </a:lvl1pPr>
            <a:lvl2pPr marL="2353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707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7060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9414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1768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4121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6475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8829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 smtClean="0"/>
              <a:t>22.12.2012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68993154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Z:\Projects\Текущие\Проектная\FNS_2012\_БРЭНДБУК\out\PPT\3_1_present_A4-03.pn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1359" y="1435"/>
            <a:ext cx="9142644" cy="5141712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22640" y="1205156"/>
            <a:ext cx="7320689" cy="3621940"/>
          </a:xfrm>
        </p:spPr>
        <p:txBody>
          <a:bodyPr/>
          <a:lstStyle>
            <a:lvl1pPr marL="164064" indent="0">
              <a:buFontTx/>
              <a:buNone/>
              <a:defRPr b="1">
                <a:latin typeface="+mj-lt"/>
              </a:defRPr>
            </a:lvl1pPr>
            <a:lvl2pPr marL="162631" indent="1433">
              <a:defRPr>
                <a:latin typeface="+mj-lt"/>
              </a:defRPr>
            </a:lvl2pPr>
            <a:lvl3pPr marL="283709" indent="-117496">
              <a:tabLst/>
              <a:defRPr>
                <a:latin typeface="+mj-lt"/>
              </a:defRPr>
            </a:lvl3pPr>
            <a:lvl4pPr marL="0" indent="162631">
              <a:lnSpc>
                <a:spcPts val="813"/>
              </a:lnSpc>
              <a:spcBef>
                <a:spcPts val="181"/>
              </a:spcBef>
              <a:defRPr>
                <a:latin typeface="+mj-lt"/>
              </a:defRPr>
            </a:lvl4pPr>
            <a:lvl5pPr>
              <a:lnSpc>
                <a:spcPts val="813"/>
              </a:lnSpc>
              <a:spcBef>
                <a:spcPts val="181"/>
              </a:spcBef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ru-RU" dirty="0"/>
          </a:p>
        </p:txBody>
      </p:sp>
      <p:sp>
        <p:nvSpPr>
          <p:cNvPr id="10" name="TextBox 9"/>
          <p:cNvSpPr txBox="1"/>
          <p:nvPr/>
        </p:nvSpPr>
        <p:spPr>
          <a:xfrm>
            <a:off x="5926641" y="3845310"/>
            <a:ext cx="923619" cy="282640"/>
          </a:xfrm>
          <a:prstGeom prst="rect">
            <a:avLst/>
          </a:prstGeom>
          <a:noFill/>
        </p:spPr>
        <p:txBody>
          <a:bodyPr wrap="square" lIns="41265" tIns="20633" rIns="41265" bIns="20633" rtlCol="0">
            <a:no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z="900" dirty="0">
              <a:solidFill>
                <a:prstClr val="black"/>
              </a:solidFill>
            </a:endParaRPr>
          </a:p>
        </p:txBody>
      </p:sp>
      <p:sp>
        <p:nvSpPr>
          <p:cNvPr id="13" name="Заголовок 12"/>
          <p:cNvSpPr>
            <a:spLocks noGrp="1"/>
          </p:cNvSpPr>
          <p:nvPr>
            <p:ph type="title" hasCustomPrompt="1"/>
          </p:nvPr>
        </p:nvSpPr>
        <p:spPr>
          <a:xfrm>
            <a:off x="822637" y="375805"/>
            <a:ext cx="7337192" cy="829352"/>
          </a:xfrm>
        </p:spPr>
        <p:txBody>
          <a:bodyPr/>
          <a:lstStyle>
            <a:lvl1pPr marL="0" marR="0" indent="0" defTabSz="470729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2400"/>
            </a:lvl1pPr>
          </a:lstStyle>
          <a:p>
            <a:pPr marL="0" marR="0" lvl="0" indent="0" defTabSz="470729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/>
            </a:pPr>
            <a:r>
              <a:rPr kumimoji="0" lang="ru-RU" sz="2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5AA9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1/ ЗАГОЛОВОК СЛАЙДА</a:t>
            </a:r>
          </a:p>
        </p:txBody>
      </p:sp>
      <p:sp>
        <p:nvSpPr>
          <p:cNvPr id="14" name="Номер слайда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DDBC6A8-030A-4E74-A93A-0C27C7F12955}" type="slidenum">
              <a:rPr lang="ru-RU" smtClean="0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28129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Z:\Projects\Текущие\Проектная\FNS_2012\_БРЭНДБУК\out\PPT\3_1_present_A4-04.pn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3" y="354"/>
            <a:ext cx="9142644" cy="5141712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22640" y="1205156"/>
            <a:ext cx="7320689" cy="3621940"/>
          </a:xfrm>
        </p:spPr>
        <p:txBody>
          <a:bodyPr/>
          <a:lstStyle>
            <a:lvl1pPr marL="164064" indent="0">
              <a:buFontTx/>
              <a:buNone/>
              <a:defRPr b="1">
                <a:latin typeface="+mj-lt"/>
              </a:defRPr>
            </a:lvl1pPr>
            <a:lvl2pPr marL="164064" indent="0">
              <a:defRPr>
                <a:latin typeface="+mj-lt"/>
              </a:defRPr>
            </a:lvl2pPr>
            <a:lvl3pPr marL="283709" indent="-117496">
              <a:defRPr>
                <a:latin typeface="+mj-lt"/>
              </a:defRPr>
            </a:lvl3pPr>
            <a:lvl4pPr marL="0" indent="162631">
              <a:defRPr>
                <a:latin typeface="+mj-lt"/>
              </a:defRPr>
            </a:lvl4pPr>
            <a:lvl5pPr marL="647658" indent="0"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ru-RU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821928" y="375805"/>
            <a:ext cx="7337901" cy="829352"/>
          </a:xfrm>
        </p:spPr>
        <p:txBody>
          <a:bodyPr/>
          <a:lstStyle>
            <a:lvl1pPr marL="0" marR="0" indent="0" defTabSz="470729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2400"/>
            </a:lvl1pPr>
          </a:lstStyle>
          <a:p>
            <a:pPr marL="0" marR="0" lvl="0" indent="0" defTabSz="470729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/>
            </a:pPr>
            <a:r>
              <a:rPr kumimoji="0" lang="ru-RU" sz="2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5AA9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1/ ЗАГОЛОВОК СЛАЙДА</a:t>
            </a:r>
          </a:p>
        </p:txBody>
      </p:sp>
      <p:sp>
        <p:nvSpPr>
          <p:cNvPr id="20" name="Номер слайда 1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ED17D7C-6A4E-4319-B85A-2D2149C499EC}" type="slidenum">
              <a:rPr lang="ru-RU" smtClean="0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909301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Z:\Projects\Текущие\Проектная\FNS_2012\_БРЭНДБУК\out\PPT\3_1_present_A4-04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" y="3"/>
            <a:ext cx="9142413" cy="51423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22640" y="1205156"/>
            <a:ext cx="7320689" cy="3621940"/>
          </a:xfrm>
        </p:spPr>
        <p:txBody>
          <a:bodyPr/>
          <a:lstStyle>
            <a:lvl1pPr marL="164064" indent="0">
              <a:buFontTx/>
              <a:buNone/>
              <a:defRPr b="1">
                <a:latin typeface="+mj-lt"/>
              </a:defRPr>
            </a:lvl1pPr>
            <a:lvl2pPr marL="164064" indent="0">
              <a:defRPr>
                <a:latin typeface="+mj-lt"/>
              </a:defRPr>
            </a:lvl2pPr>
            <a:lvl3pPr marL="283709" indent="-117496">
              <a:defRPr>
                <a:latin typeface="+mj-lt"/>
              </a:defRPr>
            </a:lvl3pPr>
            <a:lvl4pPr marL="0" indent="162631">
              <a:defRPr>
                <a:latin typeface="+mj-lt"/>
              </a:defRPr>
            </a:lvl4pPr>
            <a:lvl5pPr marL="647658" indent="0"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ru-RU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821928" y="375805"/>
            <a:ext cx="7337901" cy="829352"/>
          </a:xfrm>
        </p:spPr>
        <p:txBody>
          <a:bodyPr/>
          <a:lstStyle>
            <a:lvl1pPr marL="0" marR="0" indent="0" defTabSz="470729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2400"/>
            </a:lvl1pPr>
          </a:lstStyle>
          <a:p>
            <a:pPr lvl="0"/>
            <a:r>
              <a:rPr lang="ru-RU" noProof="0" smtClean="0"/>
              <a:t>Click to edit Master title style</a:t>
            </a:r>
            <a:endParaRPr lang="ru-RU" noProof="0" dirty="0" smtClean="0"/>
          </a:p>
        </p:txBody>
      </p:sp>
      <p:sp>
        <p:nvSpPr>
          <p:cNvPr id="5" name="Номер слайда 19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57E3FE5-A9B2-4740-BCFC-E5DFD07173B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0719794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Z:\Projects\Текущие\Проектная\FNS_2012\_БРЭНДБУК\out\PPT\3_1_present_A4-03.pn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3" y="1"/>
            <a:ext cx="9142644" cy="5141712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2640" y="759381"/>
            <a:ext cx="7320689" cy="1518473"/>
          </a:xfrm>
        </p:spPr>
        <p:txBody>
          <a:bodyPr anchor="t"/>
          <a:lstStyle>
            <a:lvl1pPr algn="l">
              <a:defRPr sz="2100" b="1" cap="all"/>
            </a:lvl1pPr>
          </a:lstStyle>
          <a:p>
            <a:r>
              <a:rPr lang="ru-RU" smtClean="0"/>
              <a:t>Click to edit Master title style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22640" y="2572292"/>
            <a:ext cx="7320689" cy="2254803"/>
          </a:xfrm>
        </p:spPr>
        <p:txBody>
          <a:bodyPr anchor="t"/>
          <a:lstStyle>
            <a:lvl1pPr marL="0" indent="0">
              <a:buNone/>
              <a:defRPr sz="1000">
                <a:solidFill>
                  <a:schemeClr val="tx1">
                    <a:tint val="75000"/>
                  </a:schemeClr>
                </a:solidFill>
              </a:defRPr>
            </a:lvl1pPr>
            <a:lvl2pPr marL="235364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2pPr>
            <a:lvl3pPr marL="470729" indent="0">
              <a:buNone/>
              <a:defRPr sz="800">
                <a:solidFill>
                  <a:schemeClr val="tx1">
                    <a:tint val="75000"/>
                  </a:schemeClr>
                </a:solidFill>
              </a:defRPr>
            </a:lvl3pPr>
            <a:lvl4pPr marL="706094" indent="0">
              <a:buNone/>
              <a:defRPr sz="700">
                <a:solidFill>
                  <a:schemeClr val="tx1">
                    <a:tint val="75000"/>
                  </a:schemeClr>
                </a:solidFill>
              </a:defRPr>
            </a:lvl4pPr>
            <a:lvl5pPr marL="941459" indent="0">
              <a:buNone/>
              <a:defRPr sz="700">
                <a:solidFill>
                  <a:schemeClr val="tx1">
                    <a:tint val="75000"/>
                  </a:schemeClr>
                </a:solidFill>
              </a:defRPr>
            </a:lvl5pPr>
            <a:lvl6pPr marL="1176823" indent="0">
              <a:buNone/>
              <a:defRPr sz="700">
                <a:solidFill>
                  <a:schemeClr val="tx1">
                    <a:tint val="75000"/>
                  </a:schemeClr>
                </a:solidFill>
              </a:defRPr>
            </a:lvl6pPr>
            <a:lvl7pPr marL="1412188" indent="0">
              <a:buNone/>
              <a:defRPr sz="700">
                <a:solidFill>
                  <a:schemeClr val="tx1">
                    <a:tint val="75000"/>
                  </a:schemeClr>
                </a:solidFill>
              </a:defRPr>
            </a:lvl7pPr>
            <a:lvl8pPr marL="1647552" indent="0">
              <a:buNone/>
              <a:defRPr sz="700">
                <a:solidFill>
                  <a:schemeClr val="tx1">
                    <a:tint val="75000"/>
                  </a:schemeClr>
                </a:solidFill>
              </a:defRPr>
            </a:lvl8pPr>
            <a:lvl9pPr marL="1882917" indent="0">
              <a:buNone/>
              <a:defRPr sz="7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Click to edit Master text styles</a:t>
            </a:r>
          </a:p>
        </p:txBody>
      </p:sp>
      <p:sp>
        <p:nvSpPr>
          <p:cNvPr id="14" name="Номер слайда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1E3F255-BAAB-4729-82CB-36BD993839D8}" type="slidenum">
              <a:rPr lang="ru-RU" smtClean="0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563519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Z:\Projects\Текущие\Проектная\FNS_2012\_БРЭНДБУК\out\PPT\3_1_present_A4-03.pn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1359" y="1435"/>
            <a:ext cx="9142644" cy="5141712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2637" y="375803"/>
            <a:ext cx="7337192" cy="829353"/>
          </a:xfrm>
        </p:spPr>
        <p:txBody>
          <a:bodyPr/>
          <a:lstStyle>
            <a:lvl1pPr algn="l">
              <a:defRPr/>
            </a:lvl1pPr>
          </a:lstStyle>
          <a:p>
            <a:r>
              <a:rPr lang="ru-RU" smtClean="0"/>
              <a:t>Click to edit Master title style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822638" y="1205156"/>
            <a:ext cx="3620764" cy="3521848"/>
          </a:xfrm>
        </p:spPr>
        <p:txBody>
          <a:bodyPr/>
          <a:lstStyle>
            <a:lvl1pPr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14933" y="1205156"/>
            <a:ext cx="3644897" cy="3521848"/>
          </a:xfrm>
        </p:spPr>
        <p:txBody>
          <a:bodyPr/>
          <a:lstStyle>
            <a:lvl1pPr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ru-RU" dirty="0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28D010C-5997-44E7-ADAB-F77667386F59}" type="slidenum">
              <a:rPr lang="ru-RU" smtClean="0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8829085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2635" y="375802"/>
            <a:ext cx="7864167" cy="829353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Click to edit Master title style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22637" y="1205154"/>
            <a:ext cx="3674753" cy="426002"/>
          </a:xfrm>
        </p:spPr>
        <p:txBody>
          <a:bodyPr anchor="b"/>
          <a:lstStyle>
            <a:lvl1pPr marL="0" indent="0">
              <a:buNone/>
              <a:defRPr sz="1200" b="1"/>
            </a:lvl1pPr>
            <a:lvl2pPr marL="235364" indent="0">
              <a:buNone/>
              <a:defRPr sz="1000" b="1"/>
            </a:lvl2pPr>
            <a:lvl3pPr marL="470729" indent="0">
              <a:buNone/>
              <a:defRPr sz="900" b="1"/>
            </a:lvl3pPr>
            <a:lvl4pPr marL="706094" indent="0">
              <a:buNone/>
              <a:defRPr sz="800" b="1"/>
            </a:lvl4pPr>
            <a:lvl5pPr marL="941459" indent="0">
              <a:buNone/>
              <a:defRPr sz="800" b="1"/>
            </a:lvl5pPr>
            <a:lvl6pPr marL="1176823" indent="0">
              <a:buNone/>
              <a:defRPr sz="800" b="1"/>
            </a:lvl6pPr>
            <a:lvl7pPr marL="1412188" indent="0">
              <a:buNone/>
              <a:defRPr sz="800" b="1"/>
            </a:lvl7pPr>
            <a:lvl8pPr marL="1647552" indent="0">
              <a:buNone/>
              <a:defRPr sz="800" b="1"/>
            </a:lvl8pPr>
            <a:lvl9pPr marL="1882917" indent="0">
              <a:buNone/>
              <a:defRPr sz="800" b="1"/>
            </a:lvl9pPr>
          </a:lstStyle>
          <a:p>
            <a:pPr lvl="0"/>
            <a:r>
              <a:rPr lang="ru-RU" smtClean="0"/>
              <a:t>Click to edit Master text styles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822637" y="1631157"/>
            <a:ext cx="3674753" cy="3195936"/>
          </a:xfrm>
        </p:spPr>
        <p:txBody>
          <a:bodyPr/>
          <a:lstStyle>
            <a:lvl1pPr>
              <a:defRPr sz="1200"/>
            </a:lvl1pPr>
            <a:lvl2pPr>
              <a:defRPr sz="1000"/>
            </a:lvl2pPr>
            <a:lvl3pPr>
              <a:defRPr sz="900"/>
            </a:lvl3pPr>
            <a:lvl4pPr>
              <a:defRPr sz="800"/>
            </a:lvl4pPr>
            <a:lvl5pPr>
              <a:defRPr sz="800"/>
            </a:lvl5pPr>
            <a:lvl6pPr>
              <a:defRPr sz="800"/>
            </a:lvl6pPr>
            <a:lvl7pPr>
              <a:defRPr sz="800"/>
            </a:lvl7pPr>
            <a:lvl8pPr>
              <a:defRPr sz="800"/>
            </a:lvl8pPr>
            <a:lvl9pPr>
              <a:defRPr sz="800"/>
            </a:lvl9pPr>
          </a:lstStyle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572001" y="1205154"/>
            <a:ext cx="3587827" cy="426002"/>
          </a:xfrm>
        </p:spPr>
        <p:txBody>
          <a:bodyPr anchor="b"/>
          <a:lstStyle>
            <a:lvl1pPr marL="0" indent="0">
              <a:buNone/>
              <a:defRPr sz="1200" b="1"/>
            </a:lvl1pPr>
            <a:lvl2pPr marL="235364" indent="0">
              <a:buNone/>
              <a:defRPr sz="1000" b="1"/>
            </a:lvl2pPr>
            <a:lvl3pPr marL="470729" indent="0">
              <a:buNone/>
              <a:defRPr sz="900" b="1"/>
            </a:lvl3pPr>
            <a:lvl4pPr marL="706094" indent="0">
              <a:buNone/>
              <a:defRPr sz="800" b="1"/>
            </a:lvl4pPr>
            <a:lvl5pPr marL="941459" indent="0">
              <a:buNone/>
              <a:defRPr sz="800" b="1"/>
            </a:lvl5pPr>
            <a:lvl6pPr marL="1176823" indent="0">
              <a:buNone/>
              <a:defRPr sz="800" b="1"/>
            </a:lvl6pPr>
            <a:lvl7pPr marL="1412188" indent="0">
              <a:buNone/>
              <a:defRPr sz="800" b="1"/>
            </a:lvl7pPr>
            <a:lvl8pPr marL="1647552" indent="0">
              <a:buNone/>
              <a:defRPr sz="800" b="1"/>
            </a:lvl8pPr>
            <a:lvl9pPr marL="1882917" indent="0">
              <a:buNone/>
              <a:defRPr sz="800" b="1"/>
            </a:lvl9pPr>
          </a:lstStyle>
          <a:p>
            <a:pPr lvl="0"/>
            <a:r>
              <a:rPr lang="ru-RU" smtClean="0"/>
              <a:t>Click to edit Master text styles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572001" y="1641073"/>
            <a:ext cx="3587827" cy="3186020"/>
          </a:xfrm>
        </p:spPr>
        <p:txBody>
          <a:bodyPr/>
          <a:lstStyle>
            <a:lvl1pPr>
              <a:defRPr sz="1200"/>
            </a:lvl1pPr>
            <a:lvl2pPr>
              <a:defRPr sz="1000"/>
            </a:lvl2pPr>
            <a:lvl3pPr>
              <a:defRPr sz="900"/>
            </a:lvl3pPr>
            <a:lvl4pPr>
              <a:defRPr sz="800"/>
            </a:lvl4pPr>
            <a:lvl5pPr>
              <a:defRPr sz="800"/>
            </a:lvl5pPr>
            <a:lvl6pPr>
              <a:defRPr sz="800"/>
            </a:lvl6pPr>
            <a:lvl7pPr>
              <a:defRPr sz="800"/>
            </a:lvl7pPr>
            <a:lvl8pPr>
              <a:defRPr sz="800"/>
            </a:lvl8pPr>
            <a:lvl9pPr>
              <a:defRPr sz="800"/>
            </a:lvl9pPr>
          </a:lstStyle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ru-RU" dirty="0"/>
          </a:p>
        </p:txBody>
      </p:sp>
      <p:sp>
        <p:nvSpPr>
          <p:cNvPr id="11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AA5738A-79DB-4B89-9D9B-8EB39D808676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5/2/2017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19C80194-86EC-4B2B-A4F3-81F77542C6A5}" type="slidenum">
              <a:rPr lang="ru-RU" smtClean="0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/>
              </a:solidFill>
            </a:endParaRPr>
          </a:p>
        </p:txBody>
      </p:sp>
      <p:sp>
        <p:nvSpPr>
          <p:cNvPr id="13" name="Нижний колонтитул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4579878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Z:\Projects\Текущие\Проектная\FNS_2012\_БРЭНДБУК\out\PPT\3_1_present_A4-03.pn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1359" y="1435"/>
            <a:ext cx="9142644" cy="5141712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2637" y="375803"/>
            <a:ext cx="7864167" cy="829353"/>
          </a:xfrm>
        </p:spPr>
        <p:txBody>
          <a:bodyPr/>
          <a:lstStyle>
            <a:lvl1pPr algn="l">
              <a:defRPr/>
            </a:lvl1pPr>
          </a:lstStyle>
          <a:p>
            <a:r>
              <a:rPr lang="ru-RU" smtClean="0"/>
              <a:t>Click to edit Master title style</a:t>
            </a:r>
            <a:endParaRPr lang="ru-RU" dirty="0"/>
          </a:p>
        </p:txBody>
      </p:sp>
      <p:sp>
        <p:nvSpPr>
          <p:cNvPr id="11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AEE93D1-0A9D-42EA-A947-C4C1044A0F13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5/2/2017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179AFC8C-32EF-4B56-9E55-3B036E80E93C}" type="slidenum">
              <a:rPr lang="ru-RU" smtClean="0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/>
              </a:solidFill>
            </a:endParaRPr>
          </a:p>
        </p:txBody>
      </p:sp>
      <p:sp>
        <p:nvSpPr>
          <p:cNvPr id="13" name="Нижний колонтитул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50708860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43C742E-05AF-4371-85A3-575DA8FD8759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5/2/2017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191049" y="4404445"/>
            <a:ext cx="567428" cy="489829"/>
          </a:xfrm>
          <a:prstGeom prst="rect">
            <a:avLst/>
          </a:prstGeom>
        </p:spPr>
        <p:txBody>
          <a:bodyPr vert="horz" lIns="71567" tIns="35783" rIns="71567" bIns="35783" rtlCol="0" anchor="ctr">
            <a:normAutofit/>
          </a:bodyPr>
          <a:lstStyle>
            <a:lvl1pPr algn="ctr">
              <a:defRPr sz="1200" i="0">
                <a:solidFill>
                  <a:schemeClr val="bg1"/>
                </a:solidFill>
                <a:latin typeface="+mj-lt"/>
              </a:defRPr>
            </a:lvl1pPr>
          </a:lstStyle>
          <a:p>
            <a:pPr>
              <a:defRPr/>
            </a:pPr>
            <a:fld id="{CE65262F-85F7-414C-AE19-9E77B2474F4D}" type="slidenum">
              <a:rPr lang="ru-RU" smtClean="0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24424654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5" y="204788"/>
            <a:ext cx="3008313" cy="871538"/>
          </a:xfrm>
        </p:spPr>
        <p:txBody>
          <a:bodyPr anchor="b"/>
          <a:lstStyle>
            <a:lvl1pPr algn="l">
              <a:defRPr sz="1000" b="1"/>
            </a:lvl1pPr>
          </a:lstStyle>
          <a:p>
            <a:r>
              <a:rPr lang="ru-RU" smtClean="0"/>
              <a:t>Click to edit Master title style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1" y="204792"/>
            <a:ext cx="5111751" cy="4389835"/>
          </a:xfrm>
        </p:spPr>
        <p:txBody>
          <a:bodyPr/>
          <a:lstStyle>
            <a:lvl1pPr>
              <a:defRPr sz="1600"/>
            </a:lvl1pPr>
            <a:lvl2pPr>
              <a:defRPr sz="1400"/>
            </a:lvl2pPr>
            <a:lvl3pPr>
              <a:defRPr sz="1200"/>
            </a:lvl3pPr>
            <a:lvl4pPr>
              <a:defRPr sz="1000"/>
            </a:lvl4pPr>
            <a:lvl5pPr>
              <a:defRPr sz="1000"/>
            </a:lvl5pPr>
            <a:lvl6pPr>
              <a:defRPr sz="1000"/>
            </a:lvl6pPr>
            <a:lvl7pPr>
              <a:defRPr sz="1000"/>
            </a:lvl7pPr>
            <a:lvl8pPr>
              <a:defRPr sz="1000"/>
            </a:lvl8pPr>
            <a:lvl9pPr>
              <a:defRPr sz="1000"/>
            </a:lvl9pPr>
          </a:lstStyle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5" y="1076328"/>
            <a:ext cx="3008313" cy="3518297"/>
          </a:xfrm>
        </p:spPr>
        <p:txBody>
          <a:bodyPr/>
          <a:lstStyle>
            <a:lvl1pPr marL="0" indent="0">
              <a:buNone/>
              <a:defRPr sz="700"/>
            </a:lvl1pPr>
            <a:lvl2pPr marL="235364" indent="0">
              <a:buNone/>
              <a:defRPr sz="600"/>
            </a:lvl2pPr>
            <a:lvl3pPr marL="470729" indent="0">
              <a:buNone/>
              <a:defRPr sz="500"/>
            </a:lvl3pPr>
            <a:lvl4pPr marL="706094" indent="0">
              <a:buNone/>
              <a:defRPr sz="500"/>
            </a:lvl4pPr>
            <a:lvl5pPr marL="941459" indent="0">
              <a:buNone/>
              <a:defRPr sz="500"/>
            </a:lvl5pPr>
            <a:lvl6pPr marL="1176823" indent="0">
              <a:buNone/>
              <a:defRPr sz="500"/>
            </a:lvl6pPr>
            <a:lvl7pPr marL="1412188" indent="0">
              <a:buNone/>
              <a:defRPr sz="500"/>
            </a:lvl7pPr>
            <a:lvl8pPr marL="1647552" indent="0">
              <a:buNone/>
              <a:defRPr sz="500"/>
            </a:lvl8pPr>
            <a:lvl9pPr marL="1882917" indent="0">
              <a:buNone/>
              <a:defRPr sz="500"/>
            </a:lvl9pPr>
          </a:lstStyle>
          <a:p>
            <a:pPr lvl="0"/>
            <a:r>
              <a:rPr lang="ru-RU" smtClean="0"/>
              <a:t>Click to edit Master text styles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AA95F69-4D77-4532-8365-23669D9FD419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5/2/2017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AB62A34-0AFA-455C-B96A-45AC068BF825}" type="slidenum">
              <a:rPr lang="ru-RU" smtClean="0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67363409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1000" b="1"/>
            </a:lvl1pPr>
          </a:lstStyle>
          <a:p>
            <a:r>
              <a:rPr lang="ru-RU" smtClean="0"/>
              <a:t>Click to edit Master title style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2"/>
            <a:ext cx="5486400" cy="3086100"/>
          </a:xfrm>
        </p:spPr>
        <p:txBody>
          <a:bodyPr/>
          <a:lstStyle>
            <a:lvl1pPr marL="0" indent="0">
              <a:buNone/>
              <a:defRPr sz="1600"/>
            </a:lvl1pPr>
            <a:lvl2pPr marL="235364" indent="0">
              <a:buNone/>
              <a:defRPr sz="1400"/>
            </a:lvl2pPr>
            <a:lvl3pPr marL="470729" indent="0">
              <a:buNone/>
              <a:defRPr sz="1200"/>
            </a:lvl3pPr>
            <a:lvl4pPr marL="706094" indent="0">
              <a:buNone/>
              <a:defRPr sz="1000"/>
            </a:lvl4pPr>
            <a:lvl5pPr marL="941459" indent="0">
              <a:buNone/>
              <a:defRPr sz="1000"/>
            </a:lvl5pPr>
            <a:lvl6pPr marL="1176823" indent="0">
              <a:buNone/>
              <a:defRPr sz="1000"/>
            </a:lvl6pPr>
            <a:lvl7pPr marL="1412188" indent="0">
              <a:buNone/>
              <a:defRPr sz="1000"/>
            </a:lvl7pPr>
            <a:lvl8pPr marL="1647552" indent="0">
              <a:buNone/>
              <a:defRPr sz="1000"/>
            </a:lvl8pPr>
            <a:lvl9pPr marL="1882917" indent="0">
              <a:buNone/>
              <a:defRPr sz="1000"/>
            </a:lvl9pPr>
          </a:lstStyle>
          <a:p>
            <a:r>
              <a:rPr lang="ru-RU" smtClean="0"/>
              <a:t>Drag picture to placeholder or click icon to add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6"/>
          </a:xfrm>
        </p:spPr>
        <p:txBody>
          <a:bodyPr/>
          <a:lstStyle>
            <a:lvl1pPr marL="0" indent="0">
              <a:buNone/>
              <a:defRPr sz="700"/>
            </a:lvl1pPr>
            <a:lvl2pPr marL="235364" indent="0">
              <a:buNone/>
              <a:defRPr sz="600"/>
            </a:lvl2pPr>
            <a:lvl3pPr marL="470729" indent="0">
              <a:buNone/>
              <a:defRPr sz="500"/>
            </a:lvl3pPr>
            <a:lvl4pPr marL="706094" indent="0">
              <a:buNone/>
              <a:defRPr sz="500"/>
            </a:lvl4pPr>
            <a:lvl5pPr marL="941459" indent="0">
              <a:buNone/>
              <a:defRPr sz="500"/>
            </a:lvl5pPr>
            <a:lvl6pPr marL="1176823" indent="0">
              <a:buNone/>
              <a:defRPr sz="500"/>
            </a:lvl6pPr>
            <a:lvl7pPr marL="1412188" indent="0">
              <a:buNone/>
              <a:defRPr sz="500"/>
            </a:lvl7pPr>
            <a:lvl8pPr marL="1647552" indent="0">
              <a:buNone/>
              <a:defRPr sz="500"/>
            </a:lvl8pPr>
            <a:lvl9pPr marL="1882917" indent="0">
              <a:buNone/>
              <a:defRPr sz="500"/>
            </a:lvl9pPr>
          </a:lstStyle>
          <a:p>
            <a:pPr lvl="0"/>
            <a:r>
              <a:rPr lang="ru-RU" smtClean="0"/>
              <a:t>Click to edit Master text styles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09D12AC-CE81-494F-AFCD-A16ED027264C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5/2/2017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5B93335-961B-4AC6-B472-23F887E96A85}" type="slidenum">
              <a:rPr lang="ru-RU" smtClean="0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9935156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Click to edit Master title style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2D8F812-026D-4F01-8669-29E268B60880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5/2/2017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95C926D-F4BB-4846-84A9-408215DD905C}" type="slidenum">
              <a:rPr lang="ru-RU" smtClean="0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45418145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753354" y="227410"/>
            <a:ext cx="2405063" cy="4838700"/>
          </a:xfrm>
        </p:spPr>
        <p:txBody>
          <a:bodyPr vert="eaVert"/>
          <a:lstStyle/>
          <a:p>
            <a:r>
              <a:rPr lang="ru-RU" smtClean="0"/>
              <a:t>Click to edit Master title style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4988" y="227410"/>
            <a:ext cx="7065963" cy="4838700"/>
          </a:xfrm>
        </p:spPr>
        <p:txBody>
          <a:bodyPr vert="eaVert"/>
          <a:lstStyle/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4B61537-87D4-480D-8D1D-739FC11B3C18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5/2/2017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7C3AF1-E815-41C8-AD1F-A4FB79D1DEBD}" type="slidenum">
              <a:rPr lang="ru-RU" smtClean="0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46344446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6CDDC-59FB-4612-A1BB-EBCB02145F8D}" type="datetime1">
              <a:rPr lang="en-US" smtClean="0"/>
              <a:pPr/>
              <a:t>5/2/2017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E3FE5-A9B2-4740-BCFC-E5DFD07173B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695659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Z:\Projects\Текущие\Проектная\FNS_2012\_БРЭНДБУК\out\PPT\3_1_present_A4-0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" y="5"/>
            <a:ext cx="9142413" cy="51411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2640" y="759381"/>
            <a:ext cx="7320689" cy="1518473"/>
          </a:xfrm>
        </p:spPr>
        <p:txBody>
          <a:bodyPr anchor="t"/>
          <a:lstStyle>
            <a:lvl1pPr algn="l">
              <a:defRPr sz="2100" b="1" cap="all"/>
            </a:lvl1pPr>
          </a:lstStyle>
          <a:p>
            <a:r>
              <a:rPr lang="ru-RU" smtClean="0"/>
              <a:t>Click to edit Master title style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22640" y="2572292"/>
            <a:ext cx="7320689" cy="2254803"/>
          </a:xfrm>
        </p:spPr>
        <p:txBody>
          <a:bodyPr/>
          <a:lstStyle>
            <a:lvl1pPr marL="0" indent="0">
              <a:buNone/>
              <a:defRPr sz="1000">
                <a:solidFill>
                  <a:schemeClr val="tx1">
                    <a:tint val="75000"/>
                  </a:schemeClr>
                </a:solidFill>
              </a:defRPr>
            </a:lvl1pPr>
            <a:lvl2pPr marL="235364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2pPr>
            <a:lvl3pPr marL="470729" indent="0">
              <a:buNone/>
              <a:defRPr sz="800">
                <a:solidFill>
                  <a:schemeClr val="tx1">
                    <a:tint val="75000"/>
                  </a:schemeClr>
                </a:solidFill>
              </a:defRPr>
            </a:lvl3pPr>
            <a:lvl4pPr marL="706094" indent="0">
              <a:buNone/>
              <a:defRPr sz="700">
                <a:solidFill>
                  <a:schemeClr val="tx1">
                    <a:tint val="75000"/>
                  </a:schemeClr>
                </a:solidFill>
              </a:defRPr>
            </a:lvl4pPr>
            <a:lvl5pPr marL="941459" indent="0">
              <a:buNone/>
              <a:defRPr sz="700">
                <a:solidFill>
                  <a:schemeClr val="tx1">
                    <a:tint val="75000"/>
                  </a:schemeClr>
                </a:solidFill>
              </a:defRPr>
            </a:lvl5pPr>
            <a:lvl6pPr marL="1176823" indent="0">
              <a:buNone/>
              <a:defRPr sz="700">
                <a:solidFill>
                  <a:schemeClr val="tx1">
                    <a:tint val="75000"/>
                  </a:schemeClr>
                </a:solidFill>
              </a:defRPr>
            </a:lvl6pPr>
            <a:lvl7pPr marL="1412188" indent="0">
              <a:buNone/>
              <a:defRPr sz="700">
                <a:solidFill>
                  <a:schemeClr val="tx1">
                    <a:tint val="75000"/>
                  </a:schemeClr>
                </a:solidFill>
              </a:defRPr>
            </a:lvl7pPr>
            <a:lvl8pPr marL="1647552" indent="0">
              <a:buNone/>
              <a:defRPr sz="700">
                <a:solidFill>
                  <a:schemeClr val="tx1">
                    <a:tint val="75000"/>
                  </a:schemeClr>
                </a:solidFill>
              </a:defRPr>
            </a:lvl8pPr>
            <a:lvl9pPr marL="1882917" indent="0">
              <a:buNone/>
              <a:defRPr sz="7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Click to edit Master text styles</a:t>
            </a:r>
          </a:p>
        </p:txBody>
      </p:sp>
      <p:sp>
        <p:nvSpPr>
          <p:cNvPr id="5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57E3FE5-A9B2-4740-BCFC-E5DFD07173B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15554360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Z:\Projects\Текущие\Проектная\FNS_2012\_БРЭНДБУК\out\PPT\3_1_present-01.jp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1359" y="1071"/>
            <a:ext cx="9142643" cy="5141712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685800" y="2522770"/>
            <a:ext cx="7772400" cy="1102519"/>
          </a:xfrm>
        </p:spPr>
        <p:txBody>
          <a:bodyPr>
            <a:normAutofit/>
          </a:bodyPr>
          <a:lstStyle>
            <a:lvl1pPr>
              <a:defRPr sz="2600"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ru-RU" dirty="0" smtClean="0"/>
              <a:t>НАЗВАНИЕ ПРЕЗЕНТАЦИИ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649376"/>
            <a:ext cx="6400800" cy="1314450"/>
          </a:xfrm>
        </p:spPr>
        <p:txBody>
          <a:bodyPr>
            <a:normAutofit/>
          </a:bodyPr>
          <a:lstStyle>
            <a:lvl1pPr marL="0" indent="0" algn="ctr">
              <a:buNone/>
              <a:defRPr sz="1400" b="0">
                <a:solidFill>
                  <a:schemeClr val="bg1"/>
                </a:solidFill>
                <a:latin typeface="+mj-lt"/>
              </a:defRPr>
            </a:lvl1pPr>
            <a:lvl2pPr marL="2353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707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7060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9414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1768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4121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6475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8829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 smtClean="0"/>
              <a:t>22.12.2012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633604145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Z:\Projects\Текущие\Проектная\FNS_2012\_БРЭНДБУК\out\PPT\3_1_present_A4-03.pn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1359" y="1435"/>
            <a:ext cx="9142644" cy="5141712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22640" y="1205156"/>
            <a:ext cx="7320689" cy="3621940"/>
          </a:xfrm>
        </p:spPr>
        <p:txBody>
          <a:bodyPr/>
          <a:lstStyle>
            <a:lvl1pPr marL="164064" indent="0">
              <a:buFontTx/>
              <a:buNone/>
              <a:defRPr b="1">
                <a:latin typeface="+mj-lt"/>
              </a:defRPr>
            </a:lvl1pPr>
            <a:lvl2pPr marL="162631" indent="1433">
              <a:defRPr>
                <a:latin typeface="+mj-lt"/>
              </a:defRPr>
            </a:lvl2pPr>
            <a:lvl3pPr marL="283709" indent="-117496">
              <a:tabLst/>
              <a:defRPr>
                <a:latin typeface="+mj-lt"/>
              </a:defRPr>
            </a:lvl3pPr>
            <a:lvl4pPr marL="0" indent="162631">
              <a:lnSpc>
                <a:spcPts val="813"/>
              </a:lnSpc>
              <a:spcBef>
                <a:spcPts val="181"/>
              </a:spcBef>
              <a:defRPr>
                <a:latin typeface="+mj-lt"/>
              </a:defRPr>
            </a:lvl4pPr>
            <a:lvl5pPr>
              <a:lnSpc>
                <a:spcPts val="813"/>
              </a:lnSpc>
              <a:spcBef>
                <a:spcPts val="181"/>
              </a:spcBef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ru-RU" dirty="0"/>
          </a:p>
        </p:txBody>
      </p:sp>
      <p:sp>
        <p:nvSpPr>
          <p:cNvPr id="10" name="TextBox 9"/>
          <p:cNvSpPr txBox="1"/>
          <p:nvPr/>
        </p:nvSpPr>
        <p:spPr>
          <a:xfrm>
            <a:off x="5926641" y="3845310"/>
            <a:ext cx="923619" cy="282640"/>
          </a:xfrm>
          <a:prstGeom prst="rect">
            <a:avLst/>
          </a:prstGeom>
          <a:noFill/>
        </p:spPr>
        <p:txBody>
          <a:bodyPr wrap="square" lIns="41265" tIns="20633" rIns="41265" bIns="20633" rtlCol="0">
            <a:no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z="900" dirty="0">
              <a:solidFill>
                <a:prstClr val="black"/>
              </a:solidFill>
            </a:endParaRPr>
          </a:p>
        </p:txBody>
      </p:sp>
      <p:sp>
        <p:nvSpPr>
          <p:cNvPr id="13" name="Заголовок 12"/>
          <p:cNvSpPr>
            <a:spLocks noGrp="1"/>
          </p:cNvSpPr>
          <p:nvPr>
            <p:ph type="title" hasCustomPrompt="1"/>
          </p:nvPr>
        </p:nvSpPr>
        <p:spPr>
          <a:xfrm>
            <a:off x="822637" y="375805"/>
            <a:ext cx="7337192" cy="829352"/>
          </a:xfrm>
        </p:spPr>
        <p:txBody>
          <a:bodyPr/>
          <a:lstStyle>
            <a:lvl1pPr marL="0" marR="0" indent="0" defTabSz="470729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2400"/>
            </a:lvl1pPr>
          </a:lstStyle>
          <a:p>
            <a:pPr marL="0" marR="0" lvl="0" indent="0" defTabSz="470729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/>
            </a:pPr>
            <a:r>
              <a:rPr kumimoji="0" lang="ru-RU" sz="2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5AA9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1/ ЗАГОЛОВОК СЛАЙДА</a:t>
            </a:r>
          </a:p>
        </p:txBody>
      </p:sp>
      <p:sp>
        <p:nvSpPr>
          <p:cNvPr id="14" name="Номер слайда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DDBC6A8-030A-4E74-A93A-0C27C7F12955}" type="slidenum">
              <a:rPr lang="ru-RU" smtClean="0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18804784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Z:\Projects\Текущие\Проектная\FNS_2012\_БРЭНДБУК\out\PPT\3_1_present_A4-04.pn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3" y="354"/>
            <a:ext cx="9142644" cy="5141712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22640" y="1205156"/>
            <a:ext cx="7320689" cy="3621940"/>
          </a:xfrm>
        </p:spPr>
        <p:txBody>
          <a:bodyPr/>
          <a:lstStyle>
            <a:lvl1pPr marL="164064" indent="0">
              <a:buFontTx/>
              <a:buNone/>
              <a:defRPr b="1">
                <a:latin typeface="+mj-lt"/>
              </a:defRPr>
            </a:lvl1pPr>
            <a:lvl2pPr marL="164064" indent="0">
              <a:defRPr>
                <a:latin typeface="+mj-lt"/>
              </a:defRPr>
            </a:lvl2pPr>
            <a:lvl3pPr marL="283709" indent="-117496">
              <a:defRPr>
                <a:latin typeface="+mj-lt"/>
              </a:defRPr>
            </a:lvl3pPr>
            <a:lvl4pPr marL="0" indent="162631">
              <a:defRPr>
                <a:latin typeface="+mj-lt"/>
              </a:defRPr>
            </a:lvl4pPr>
            <a:lvl5pPr marL="647658" indent="0"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ru-RU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821928" y="375805"/>
            <a:ext cx="7337901" cy="829352"/>
          </a:xfrm>
        </p:spPr>
        <p:txBody>
          <a:bodyPr/>
          <a:lstStyle>
            <a:lvl1pPr marL="0" marR="0" indent="0" defTabSz="470729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2400"/>
            </a:lvl1pPr>
          </a:lstStyle>
          <a:p>
            <a:pPr marL="0" marR="0" lvl="0" indent="0" defTabSz="470729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/>
            </a:pPr>
            <a:r>
              <a:rPr kumimoji="0" lang="ru-RU" sz="2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5AA9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1/ ЗАГОЛОВОК СЛАЙДА</a:t>
            </a:r>
          </a:p>
        </p:txBody>
      </p:sp>
      <p:sp>
        <p:nvSpPr>
          <p:cNvPr id="20" name="Номер слайда 1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ED17D7C-6A4E-4319-B85A-2D2149C499EC}" type="slidenum">
              <a:rPr lang="ru-RU" smtClean="0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92662025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Z:\Projects\Текущие\Проектная\FNS_2012\_БРЭНДБУК\out\PPT\3_1_present_A4-03.pn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3" y="1"/>
            <a:ext cx="9142644" cy="5141712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2640" y="759381"/>
            <a:ext cx="7320689" cy="1518473"/>
          </a:xfrm>
        </p:spPr>
        <p:txBody>
          <a:bodyPr anchor="t"/>
          <a:lstStyle>
            <a:lvl1pPr algn="l">
              <a:defRPr sz="2100" b="1" cap="all"/>
            </a:lvl1pPr>
          </a:lstStyle>
          <a:p>
            <a:r>
              <a:rPr lang="ru-RU" smtClean="0"/>
              <a:t>Click to edit Master title style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22640" y="2572292"/>
            <a:ext cx="7320689" cy="2254803"/>
          </a:xfrm>
        </p:spPr>
        <p:txBody>
          <a:bodyPr anchor="t"/>
          <a:lstStyle>
            <a:lvl1pPr marL="0" indent="0">
              <a:buNone/>
              <a:defRPr sz="1000">
                <a:solidFill>
                  <a:schemeClr val="tx1">
                    <a:tint val="75000"/>
                  </a:schemeClr>
                </a:solidFill>
              </a:defRPr>
            </a:lvl1pPr>
            <a:lvl2pPr marL="235364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2pPr>
            <a:lvl3pPr marL="470729" indent="0">
              <a:buNone/>
              <a:defRPr sz="800">
                <a:solidFill>
                  <a:schemeClr val="tx1">
                    <a:tint val="75000"/>
                  </a:schemeClr>
                </a:solidFill>
              </a:defRPr>
            </a:lvl3pPr>
            <a:lvl4pPr marL="706094" indent="0">
              <a:buNone/>
              <a:defRPr sz="700">
                <a:solidFill>
                  <a:schemeClr val="tx1">
                    <a:tint val="75000"/>
                  </a:schemeClr>
                </a:solidFill>
              </a:defRPr>
            </a:lvl4pPr>
            <a:lvl5pPr marL="941459" indent="0">
              <a:buNone/>
              <a:defRPr sz="700">
                <a:solidFill>
                  <a:schemeClr val="tx1">
                    <a:tint val="75000"/>
                  </a:schemeClr>
                </a:solidFill>
              </a:defRPr>
            </a:lvl5pPr>
            <a:lvl6pPr marL="1176823" indent="0">
              <a:buNone/>
              <a:defRPr sz="700">
                <a:solidFill>
                  <a:schemeClr val="tx1">
                    <a:tint val="75000"/>
                  </a:schemeClr>
                </a:solidFill>
              </a:defRPr>
            </a:lvl6pPr>
            <a:lvl7pPr marL="1412188" indent="0">
              <a:buNone/>
              <a:defRPr sz="700">
                <a:solidFill>
                  <a:schemeClr val="tx1">
                    <a:tint val="75000"/>
                  </a:schemeClr>
                </a:solidFill>
              </a:defRPr>
            </a:lvl7pPr>
            <a:lvl8pPr marL="1647552" indent="0">
              <a:buNone/>
              <a:defRPr sz="700">
                <a:solidFill>
                  <a:schemeClr val="tx1">
                    <a:tint val="75000"/>
                  </a:schemeClr>
                </a:solidFill>
              </a:defRPr>
            </a:lvl8pPr>
            <a:lvl9pPr marL="1882917" indent="0">
              <a:buNone/>
              <a:defRPr sz="7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Click to edit Master text styles</a:t>
            </a:r>
          </a:p>
        </p:txBody>
      </p:sp>
      <p:sp>
        <p:nvSpPr>
          <p:cNvPr id="14" name="Номер слайда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1E3F255-BAAB-4729-82CB-36BD993839D8}" type="slidenum">
              <a:rPr lang="ru-RU" smtClean="0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08777704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Z:\Projects\Текущие\Проектная\FNS_2012\_БРЭНДБУК\out\PPT\3_1_present_A4-03.pn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1359" y="1435"/>
            <a:ext cx="9142644" cy="5141712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2637" y="375803"/>
            <a:ext cx="7337192" cy="829353"/>
          </a:xfrm>
        </p:spPr>
        <p:txBody>
          <a:bodyPr/>
          <a:lstStyle>
            <a:lvl1pPr algn="l">
              <a:defRPr/>
            </a:lvl1pPr>
          </a:lstStyle>
          <a:p>
            <a:r>
              <a:rPr lang="ru-RU" smtClean="0"/>
              <a:t>Click to edit Master title style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822638" y="1205156"/>
            <a:ext cx="3620764" cy="3521848"/>
          </a:xfrm>
        </p:spPr>
        <p:txBody>
          <a:bodyPr/>
          <a:lstStyle>
            <a:lvl1pPr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14933" y="1205156"/>
            <a:ext cx="3644897" cy="3521848"/>
          </a:xfrm>
        </p:spPr>
        <p:txBody>
          <a:bodyPr/>
          <a:lstStyle>
            <a:lvl1pPr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ru-RU" dirty="0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28D010C-5997-44E7-ADAB-F77667386F59}" type="slidenum">
              <a:rPr lang="ru-RU" smtClean="0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82613306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2635" y="375802"/>
            <a:ext cx="7864167" cy="829353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Click to edit Master title style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22637" y="1205154"/>
            <a:ext cx="3674753" cy="426002"/>
          </a:xfrm>
        </p:spPr>
        <p:txBody>
          <a:bodyPr anchor="b"/>
          <a:lstStyle>
            <a:lvl1pPr marL="0" indent="0">
              <a:buNone/>
              <a:defRPr sz="1200" b="1"/>
            </a:lvl1pPr>
            <a:lvl2pPr marL="235364" indent="0">
              <a:buNone/>
              <a:defRPr sz="1000" b="1"/>
            </a:lvl2pPr>
            <a:lvl3pPr marL="470729" indent="0">
              <a:buNone/>
              <a:defRPr sz="900" b="1"/>
            </a:lvl3pPr>
            <a:lvl4pPr marL="706094" indent="0">
              <a:buNone/>
              <a:defRPr sz="800" b="1"/>
            </a:lvl4pPr>
            <a:lvl5pPr marL="941459" indent="0">
              <a:buNone/>
              <a:defRPr sz="800" b="1"/>
            </a:lvl5pPr>
            <a:lvl6pPr marL="1176823" indent="0">
              <a:buNone/>
              <a:defRPr sz="800" b="1"/>
            </a:lvl6pPr>
            <a:lvl7pPr marL="1412188" indent="0">
              <a:buNone/>
              <a:defRPr sz="800" b="1"/>
            </a:lvl7pPr>
            <a:lvl8pPr marL="1647552" indent="0">
              <a:buNone/>
              <a:defRPr sz="800" b="1"/>
            </a:lvl8pPr>
            <a:lvl9pPr marL="1882917" indent="0">
              <a:buNone/>
              <a:defRPr sz="800" b="1"/>
            </a:lvl9pPr>
          </a:lstStyle>
          <a:p>
            <a:pPr lvl="0"/>
            <a:r>
              <a:rPr lang="ru-RU" smtClean="0"/>
              <a:t>Click to edit Master text styles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822637" y="1631157"/>
            <a:ext cx="3674753" cy="3195936"/>
          </a:xfrm>
        </p:spPr>
        <p:txBody>
          <a:bodyPr/>
          <a:lstStyle>
            <a:lvl1pPr>
              <a:defRPr sz="1200"/>
            </a:lvl1pPr>
            <a:lvl2pPr>
              <a:defRPr sz="1000"/>
            </a:lvl2pPr>
            <a:lvl3pPr>
              <a:defRPr sz="900"/>
            </a:lvl3pPr>
            <a:lvl4pPr>
              <a:defRPr sz="800"/>
            </a:lvl4pPr>
            <a:lvl5pPr>
              <a:defRPr sz="800"/>
            </a:lvl5pPr>
            <a:lvl6pPr>
              <a:defRPr sz="800"/>
            </a:lvl6pPr>
            <a:lvl7pPr>
              <a:defRPr sz="800"/>
            </a:lvl7pPr>
            <a:lvl8pPr>
              <a:defRPr sz="800"/>
            </a:lvl8pPr>
            <a:lvl9pPr>
              <a:defRPr sz="800"/>
            </a:lvl9pPr>
          </a:lstStyle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572001" y="1205154"/>
            <a:ext cx="3587827" cy="426002"/>
          </a:xfrm>
        </p:spPr>
        <p:txBody>
          <a:bodyPr anchor="b"/>
          <a:lstStyle>
            <a:lvl1pPr marL="0" indent="0">
              <a:buNone/>
              <a:defRPr sz="1200" b="1"/>
            </a:lvl1pPr>
            <a:lvl2pPr marL="235364" indent="0">
              <a:buNone/>
              <a:defRPr sz="1000" b="1"/>
            </a:lvl2pPr>
            <a:lvl3pPr marL="470729" indent="0">
              <a:buNone/>
              <a:defRPr sz="900" b="1"/>
            </a:lvl3pPr>
            <a:lvl4pPr marL="706094" indent="0">
              <a:buNone/>
              <a:defRPr sz="800" b="1"/>
            </a:lvl4pPr>
            <a:lvl5pPr marL="941459" indent="0">
              <a:buNone/>
              <a:defRPr sz="800" b="1"/>
            </a:lvl5pPr>
            <a:lvl6pPr marL="1176823" indent="0">
              <a:buNone/>
              <a:defRPr sz="800" b="1"/>
            </a:lvl6pPr>
            <a:lvl7pPr marL="1412188" indent="0">
              <a:buNone/>
              <a:defRPr sz="800" b="1"/>
            </a:lvl7pPr>
            <a:lvl8pPr marL="1647552" indent="0">
              <a:buNone/>
              <a:defRPr sz="800" b="1"/>
            </a:lvl8pPr>
            <a:lvl9pPr marL="1882917" indent="0">
              <a:buNone/>
              <a:defRPr sz="800" b="1"/>
            </a:lvl9pPr>
          </a:lstStyle>
          <a:p>
            <a:pPr lvl="0"/>
            <a:r>
              <a:rPr lang="ru-RU" smtClean="0"/>
              <a:t>Click to edit Master text styles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572001" y="1641073"/>
            <a:ext cx="3587827" cy="3186020"/>
          </a:xfrm>
        </p:spPr>
        <p:txBody>
          <a:bodyPr/>
          <a:lstStyle>
            <a:lvl1pPr>
              <a:defRPr sz="1200"/>
            </a:lvl1pPr>
            <a:lvl2pPr>
              <a:defRPr sz="1000"/>
            </a:lvl2pPr>
            <a:lvl3pPr>
              <a:defRPr sz="900"/>
            </a:lvl3pPr>
            <a:lvl4pPr>
              <a:defRPr sz="800"/>
            </a:lvl4pPr>
            <a:lvl5pPr>
              <a:defRPr sz="800"/>
            </a:lvl5pPr>
            <a:lvl6pPr>
              <a:defRPr sz="800"/>
            </a:lvl6pPr>
            <a:lvl7pPr>
              <a:defRPr sz="800"/>
            </a:lvl7pPr>
            <a:lvl8pPr>
              <a:defRPr sz="800"/>
            </a:lvl8pPr>
            <a:lvl9pPr>
              <a:defRPr sz="800"/>
            </a:lvl9pPr>
          </a:lstStyle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ru-RU" dirty="0"/>
          </a:p>
        </p:txBody>
      </p:sp>
      <p:sp>
        <p:nvSpPr>
          <p:cNvPr id="11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276722A-9E62-4365-AA08-FD99B7BE9A8F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5/2/2017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19C80194-86EC-4B2B-A4F3-81F77542C6A5}" type="slidenum">
              <a:rPr lang="ru-RU" smtClean="0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/>
              </a:solidFill>
            </a:endParaRPr>
          </a:p>
        </p:txBody>
      </p:sp>
      <p:sp>
        <p:nvSpPr>
          <p:cNvPr id="13" name="Нижний колонтитул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40089363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Z:\Projects\Текущие\Проектная\FNS_2012\_БРЭНДБУК\out\PPT\3_1_present_A4-03.pn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1359" y="1435"/>
            <a:ext cx="9142644" cy="5141712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2637" y="375803"/>
            <a:ext cx="7864167" cy="829353"/>
          </a:xfrm>
        </p:spPr>
        <p:txBody>
          <a:bodyPr/>
          <a:lstStyle>
            <a:lvl1pPr algn="l">
              <a:defRPr/>
            </a:lvl1pPr>
          </a:lstStyle>
          <a:p>
            <a:r>
              <a:rPr lang="ru-RU" smtClean="0"/>
              <a:t>Click to edit Master title style</a:t>
            </a:r>
            <a:endParaRPr lang="ru-RU" dirty="0"/>
          </a:p>
        </p:txBody>
      </p:sp>
      <p:sp>
        <p:nvSpPr>
          <p:cNvPr id="11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79377C7-D8B9-4237-B732-43072DE970D5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5/2/2017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179AFC8C-32EF-4B56-9E55-3B036E80E93C}" type="slidenum">
              <a:rPr lang="ru-RU" smtClean="0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/>
              </a:solidFill>
            </a:endParaRPr>
          </a:p>
        </p:txBody>
      </p:sp>
      <p:sp>
        <p:nvSpPr>
          <p:cNvPr id="13" name="Нижний колонтитул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178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D31FC0C-34D8-4D30-88B8-6805DD78F9EB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5/2/2017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191049" y="4404445"/>
            <a:ext cx="567428" cy="489829"/>
          </a:xfrm>
          <a:prstGeom prst="rect">
            <a:avLst/>
          </a:prstGeom>
        </p:spPr>
        <p:txBody>
          <a:bodyPr vert="horz" lIns="71567" tIns="35783" rIns="71567" bIns="35783" rtlCol="0" anchor="ctr">
            <a:normAutofit/>
          </a:bodyPr>
          <a:lstStyle>
            <a:lvl1pPr algn="ctr">
              <a:defRPr sz="1200" i="0">
                <a:solidFill>
                  <a:schemeClr val="bg1"/>
                </a:solidFill>
                <a:latin typeface="+mj-lt"/>
              </a:defRPr>
            </a:lvl1pPr>
          </a:lstStyle>
          <a:p>
            <a:pPr>
              <a:defRPr/>
            </a:pPr>
            <a:fld id="{CE65262F-85F7-414C-AE19-9E77B2474F4D}" type="slidenum">
              <a:rPr lang="ru-RU" smtClean="0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5292727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5" y="204788"/>
            <a:ext cx="3008313" cy="871538"/>
          </a:xfrm>
        </p:spPr>
        <p:txBody>
          <a:bodyPr anchor="b"/>
          <a:lstStyle>
            <a:lvl1pPr algn="l">
              <a:defRPr sz="1000" b="1"/>
            </a:lvl1pPr>
          </a:lstStyle>
          <a:p>
            <a:r>
              <a:rPr lang="ru-RU" smtClean="0"/>
              <a:t>Click to edit Master title style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1" y="204792"/>
            <a:ext cx="5111751" cy="4389835"/>
          </a:xfrm>
        </p:spPr>
        <p:txBody>
          <a:bodyPr/>
          <a:lstStyle>
            <a:lvl1pPr>
              <a:defRPr sz="1600"/>
            </a:lvl1pPr>
            <a:lvl2pPr>
              <a:defRPr sz="1400"/>
            </a:lvl2pPr>
            <a:lvl3pPr>
              <a:defRPr sz="1200"/>
            </a:lvl3pPr>
            <a:lvl4pPr>
              <a:defRPr sz="1000"/>
            </a:lvl4pPr>
            <a:lvl5pPr>
              <a:defRPr sz="1000"/>
            </a:lvl5pPr>
            <a:lvl6pPr>
              <a:defRPr sz="1000"/>
            </a:lvl6pPr>
            <a:lvl7pPr>
              <a:defRPr sz="1000"/>
            </a:lvl7pPr>
            <a:lvl8pPr>
              <a:defRPr sz="1000"/>
            </a:lvl8pPr>
            <a:lvl9pPr>
              <a:defRPr sz="1000"/>
            </a:lvl9pPr>
          </a:lstStyle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5" y="1076328"/>
            <a:ext cx="3008313" cy="3518297"/>
          </a:xfrm>
        </p:spPr>
        <p:txBody>
          <a:bodyPr/>
          <a:lstStyle>
            <a:lvl1pPr marL="0" indent="0">
              <a:buNone/>
              <a:defRPr sz="700"/>
            </a:lvl1pPr>
            <a:lvl2pPr marL="235364" indent="0">
              <a:buNone/>
              <a:defRPr sz="600"/>
            </a:lvl2pPr>
            <a:lvl3pPr marL="470729" indent="0">
              <a:buNone/>
              <a:defRPr sz="500"/>
            </a:lvl3pPr>
            <a:lvl4pPr marL="706094" indent="0">
              <a:buNone/>
              <a:defRPr sz="500"/>
            </a:lvl4pPr>
            <a:lvl5pPr marL="941459" indent="0">
              <a:buNone/>
              <a:defRPr sz="500"/>
            </a:lvl5pPr>
            <a:lvl6pPr marL="1176823" indent="0">
              <a:buNone/>
              <a:defRPr sz="500"/>
            </a:lvl6pPr>
            <a:lvl7pPr marL="1412188" indent="0">
              <a:buNone/>
              <a:defRPr sz="500"/>
            </a:lvl7pPr>
            <a:lvl8pPr marL="1647552" indent="0">
              <a:buNone/>
              <a:defRPr sz="500"/>
            </a:lvl8pPr>
            <a:lvl9pPr marL="1882917" indent="0">
              <a:buNone/>
              <a:defRPr sz="500"/>
            </a:lvl9pPr>
          </a:lstStyle>
          <a:p>
            <a:pPr lvl="0"/>
            <a:r>
              <a:rPr lang="ru-RU" smtClean="0"/>
              <a:t>Click to edit Master text styles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02EA143-8295-40C9-B762-0899D5B8B0D5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5/2/2017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AB62A34-0AFA-455C-B96A-45AC068BF825}" type="slidenum">
              <a:rPr lang="ru-RU" smtClean="0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9578950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1000" b="1"/>
            </a:lvl1pPr>
          </a:lstStyle>
          <a:p>
            <a:r>
              <a:rPr lang="ru-RU" smtClean="0"/>
              <a:t>Click to edit Master title style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2"/>
            <a:ext cx="5486400" cy="3086100"/>
          </a:xfrm>
        </p:spPr>
        <p:txBody>
          <a:bodyPr/>
          <a:lstStyle>
            <a:lvl1pPr marL="0" indent="0">
              <a:buNone/>
              <a:defRPr sz="1600"/>
            </a:lvl1pPr>
            <a:lvl2pPr marL="235364" indent="0">
              <a:buNone/>
              <a:defRPr sz="1400"/>
            </a:lvl2pPr>
            <a:lvl3pPr marL="470729" indent="0">
              <a:buNone/>
              <a:defRPr sz="1200"/>
            </a:lvl3pPr>
            <a:lvl4pPr marL="706094" indent="0">
              <a:buNone/>
              <a:defRPr sz="1000"/>
            </a:lvl4pPr>
            <a:lvl5pPr marL="941459" indent="0">
              <a:buNone/>
              <a:defRPr sz="1000"/>
            </a:lvl5pPr>
            <a:lvl6pPr marL="1176823" indent="0">
              <a:buNone/>
              <a:defRPr sz="1000"/>
            </a:lvl6pPr>
            <a:lvl7pPr marL="1412188" indent="0">
              <a:buNone/>
              <a:defRPr sz="1000"/>
            </a:lvl7pPr>
            <a:lvl8pPr marL="1647552" indent="0">
              <a:buNone/>
              <a:defRPr sz="1000"/>
            </a:lvl8pPr>
            <a:lvl9pPr marL="1882917" indent="0">
              <a:buNone/>
              <a:defRPr sz="1000"/>
            </a:lvl9pPr>
          </a:lstStyle>
          <a:p>
            <a:r>
              <a:rPr lang="ru-RU" smtClean="0"/>
              <a:t>Drag picture to placeholder or click icon to add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6"/>
          </a:xfrm>
        </p:spPr>
        <p:txBody>
          <a:bodyPr/>
          <a:lstStyle>
            <a:lvl1pPr marL="0" indent="0">
              <a:buNone/>
              <a:defRPr sz="700"/>
            </a:lvl1pPr>
            <a:lvl2pPr marL="235364" indent="0">
              <a:buNone/>
              <a:defRPr sz="600"/>
            </a:lvl2pPr>
            <a:lvl3pPr marL="470729" indent="0">
              <a:buNone/>
              <a:defRPr sz="500"/>
            </a:lvl3pPr>
            <a:lvl4pPr marL="706094" indent="0">
              <a:buNone/>
              <a:defRPr sz="500"/>
            </a:lvl4pPr>
            <a:lvl5pPr marL="941459" indent="0">
              <a:buNone/>
              <a:defRPr sz="500"/>
            </a:lvl5pPr>
            <a:lvl6pPr marL="1176823" indent="0">
              <a:buNone/>
              <a:defRPr sz="500"/>
            </a:lvl6pPr>
            <a:lvl7pPr marL="1412188" indent="0">
              <a:buNone/>
              <a:defRPr sz="500"/>
            </a:lvl7pPr>
            <a:lvl8pPr marL="1647552" indent="0">
              <a:buNone/>
              <a:defRPr sz="500"/>
            </a:lvl8pPr>
            <a:lvl9pPr marL="1882917" indent="0">
              <a:buNone/>
              <a:defRPr sz="500"/>
            </a:lvl9pPr>
          </a:lstStyle>
          <a:p>
            <a:pPr lvl="0"/>
            <a:r>
              <a:rPr lang="ru-RU" smtClean="0"/>
              <a:t>Click to edit Master text styles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8624374-8120-47B2-93B0-7DEECB8FAB84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5/2/2017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5B93335-961B-4AC6-B472-23F887E96A85}" type="slidenum">
              <a:rPr lang="ru-RU" smtClean="0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800367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Z:\Projects\Текущие\Проектная\FNS_2012\_БРЭНДБУК\out\PPT\3_1_present_A4-0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89" y="1191"/>
            <a:ext cx="9142412" cy="51423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2637" y="375803"/>
            <a:ext cx="7337192" cy="829353"/>
          </a:xfrm>
        </p:spPr>
        <p:txBody>
          <a:bodyPr/>
          <a:lstStyle>
            <a:lvl1pPr algn="l">
              <a:defRPr/>
            </a:lvl1pPr>
          </a:lstStyle>
          <a:p>
            <a:r>
              <a:rPr lang="ru-RU" smtClean="0"/>
              <a:t>Click to edit Master title style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822638" y="1205156"/>
            <a:ext cx="3620764" cy="3521848"/>
          </a:xfrm>
        </p:spPr>
        <p:txBody>
          <a:bodyPr/>
          <a:lstStyle>
            <a:lvl1pPr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14933" y="1205156"/>
            <a:ext cx="3644897" cy="3521848"/>
          </a:xfrm>
        </p:spPr>
        <p:txBody>
          <a:bodyPr/>
          <a:lstStyle>
            <a:lvl1pPr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ru-RU" dirty="0"/>
          </a:p>
        </p:txBody>
      </p:sp>
      <p:sp>
        <p:nvSpPr>
          <p:cNvPr id="6" name="Номер слайда 1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57E3FE5-A9B2-4740-BCFC-E5DFD07173B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88131167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Click to edit Master title style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C88002F-2CC3-4612-80D2-016681AFB1F9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5/2/2017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95C926D-F4BB-4846-84A9-408215DD905C}" type="slidenum">
              <a:rPr lang="ru-RU" smtClean="0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704654358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753354" y="227410"/>
            <a:ext cx="2405063" cy="4838700"/>
          </a:xfrm>
        </p:spPr>
        <p:txBody>
          <a:bodyPr vert="eaVert"/>
          <a:lstStyle/>
          <a:p>
            <a:r>
              <a:rPr lang="ru-RU" smtClean="0"/>
              <a:t>Click to edit Master title style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4988" y="227410"/>
            <a:ext cx="7065963" cy="4838700"/>
          </a:xfrm>
        </p:spPr>
        <p:txBody>
          <a:bodyPr vert="eaVert"/>
          <a:lstStyle/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3D1B785-BBD8-42F7-A966-679B05551F76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5/2/2017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7C3AF1-E815-41C8-AD1F-A4FB79D1DEBD}" type="slidenum">
              <a:rPr lang="ru-RU" smtClean="0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80684231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FEFF93-F627-4848-BD6D-FAEA950BF3A1}" type="datetime1">
              <a:rPr lang="en-US" smtClean="0"/>
              <a:pPr/>
              <a:t>5/2/2017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E3FE5-A9B2-4740-BCFC-E5DFD07173B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69565988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Z:\Projects\Текущие\Проектная\FNS_2012\_БРЭНДБУК\out\PPT\3_1_present-0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89" y="1196"/>
            <a:ext cx="9142412" cy="51411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522770"/>
            <a:ext cx="7772400" cy="1102519"/>
          </a:xfrm>
        </p:spPr>
        <p:txBody>
          <a:bodyPr>
            <a:normAutofit/>
          </a:bodyPr>
          <a:lstStyle>
            <a:lvl1pPr>
              <a:defRPr sz="2600"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ru-RU" smtClean="0"/>
              <a:t>Click to edit Master title style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649376"/>
            <a:ext cx="6400800" cy="1314450"/>
          </a:xfrm>
        </p:spPr>
        <p:txBody>
          <a:bodyPr>
            <a:normAutofit/>
          </a:bodyPr>
          <a:lstStyle>
            <a:lvl1pPr marL="0" indent="0" algn="ctr">
              <a:buNone/>
              <a:defRPr sz="1400" b="0">
                <a:solidFill>
                  <a:schemeClr val="bg1"/>
                </a:solidFill>
                <a:latin typeface="+mj-lt"/>
              </a:defRPr>
            </a:lvl1pPr>
            <a:lvl2pPr marL="2353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707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7060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9414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1768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4121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6475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8829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Click to edit Master subtitle style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532715272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Z:\Projects\Текущие\Проектная\FNS_2012\_БРЭНДБУК\out\PPT\3_1_present_A4-0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89" y="1191"/>
            <a:ext cx="9142412" cy="51423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5926140" y="3845720"/>
            <a:ext cx="923925" cy="282179"/>
          </a:xfrm>
          <a:prstGeom prst="rect">
            <a:avLst/>
          </a:prstGeom>
          <a:noFill/>
        </p:spPr>
        <p:txBody>
          <a:bodyPr lIns="41265" tIns="20633" rIns="41265" bIns="20633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sz="900" dirty="0">
              <a:solidFill>
                <a:prstClr val="black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22640" y="1205156"/>
            <a:ext cx="7320689" cy="3621940"/>
          </a:xfrm>
        </p:spPr>
        <p:txBody>
          <a:bodyPr/>
          <a:lstStyle>
            <a:lvl1pPr marL="164064" indent="0">
              <a:buFontTx/>
              <a:buNone/>
              <a:defRPr b="1">
                <a:latin typeface="+mj-lt"/>
              </a:defRPr>
            </a:lvl1pPr>
            <a:lvl2pPr marL="162631" indent="1433">
              <a:defRPr>
                <a:latin typeface="+mj-lt"/>
              </a:defRPr>
            </a:lvl2pPr>
            <a:lvl3pPr marL="283709" indent="-117496">
              <a:tabLst/>
              <a:defRPr>
                <a:latin typeface="+mj-lt"/>
              </a:defRPr>
            </a:lvl3pPr>
            <a:lvl4pPr marL="0" indent="162631">
              <a:lnSpc>
                <a:spcPts val="813"/>
              </a:lnSpc>
              <a:spcBef>
                <a:spcPts val="181"/>
              </a:spcBef>
              <a:defRPr>
                <a:latin typeface="+mj-lt"/>
              </a:defRPr>
            </a:lvl4pPr>
            <a:lvl5pPr>
              <a:lnSpc>
                <a:spcPts val="813"/>
              </a:lnSpc>
              <a:spcBef>
                <a:spcPts val="181"/>
              </a:spcBef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ru-RU" dirty="0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822637" y="375805"/>
            <a:ext cx="7337192" cy="829352"/>
          </a:xfrm>
        </p:spPr>
        <p:txBody>
          <a:bodyPr/>
          <a:lstStyle>
            <a:lvl1pPr marL="0" marR="0" indent="0" defTabSz="470729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2400"/>
            </a:lvl1pPr>
          </a:lstStyle>
          <a:p>
            <a:pPr lvl="0"/>
            <a:r>
              <a:rPr lang="ru-RU" noProof="0" smtClean="0"/>
              <a:t>Click to edit Master title style</a:t>
            </a:r>
            <a:endParaRPr lang="ru-RU" noProof="0" dirty="0" smtClean="0"/>
          </a:p>
        </p:txBody>
      </p:sp>
      <p:sp>
        <p:nvSpPr>
          <p:cNvPr id="6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39DDAF-0AF6-4ABE-B83B-855404764931}" type="slidenum">
              <a:rPr lang="ru-RU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77886046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Z:\Projects\Текущие\Проектная\FNS_2012\_БРЭНДБУК\out\PPT\3_1_present_A4-04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" y="3"/>
            <a:ext cx="9142413" cy="51423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22640" y="1205156"/>
            <a:ext cx="7320689" cy="3621940"/>
          </a:xfrm>
        </p:spPr>
        <p:txBody>
          <a:bodyPr/>
          <a:lstStyle>
            <a:lvl1pPr marL="164064" indent="0">
              <a:buFontTx/>
              <a:buNone/>
              <a:defRPr b="1">
                <a:latin typeface="+mj-lt"/>
              </a:defRPr>
            </a:lvl1pPr>
            <a:lvl2pPr marL="164064" indent="0">
              <a:defRPr>
                <a:latin typeface="+mj-lt"/>
              </a:defRPr>
            </a:lvl2pPr>
            <a:lvl3pPr marL="283709" indent="-117496">
              <a:defRPr>
                <a:latin typeface="+mj-lt"/>
              </a:defRPr>
            </a:lvl3pPr>
            <a:lvl4pPr marL="0" indent="162631">
              <a:defRPr>
                <a:latin typeface="+mj-lt"/>
              </a:defRPr>
            </a:lvl4pPr>
            <a:lvl5pPr marL="647658" indent="0"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ru-RU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821928" y="375805"/>
            <a:ext cx="7337901" cy="829352"/>
          </a:xfrm>
        </p:spPr>
        <p:txBody>
          <a:bodyPr/>
          <a:lstStyle>
            <a:lvl1pPr marL="0" marR="0" indent="0" defTabSz="470729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2400"/>
            </a:lvl1pPr>
          </a:lstStyle>
          <a:p>
            <a:pPr lvl="0"/>
            <a:r>
              <a:rPr lang="ru-RU" noProof="0" smtClean="0"/>
              <a:t>Click to edit Master title style</a:t>
            </a:r>
            <a:endParaRPr lang="ru-RU" noProof="0" dirty="0" smtClean="0"/>
          </a:p>
        </p:txBody>
      </p:sp>
      <p:sp>
        <p:nvSpPr>
          <p:cNvPr id="5" name="Номер слайда 19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93CD11-3589-4FC4-BAD3-9C961FFE7BBB}" type="slidenum">
              <a:rPr lang="ru-RU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41764964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Z:\Projects\Текущие\Проектная\FNS_2012\_БРЭНДБУК\out\PPT\3_1_present_A4-0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" y="5"/>
            <a:ext cx="9142413" cy="51411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2640" y="759381"/>
            <a:ext cx="7320689" cy="1518473"/>
          </a:xfrm>
        </p:spPr>
        <p:txBody>
          <a:bodyPr anchor="t"/>
          <a:lstStyle>
            <a:lvl1pPr algn="l">
              <a:defRPr sz="2100" b="1" cap="all"/>
            </a:lvl1pPr>
          </a:lstStyle>
          <a:p>
            <a:r>
              <a:rPr lang="ru-RU" smtClean="0"/>
              <a:t>Click to edit Master title style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22640" y="2572292"/>
            <a:ext cx="7320689" cy="2254803"/>
          </a:xfrm>
        </p:spPr>
        <p:txBody>
          <a:bodyPr/>
          <a:lstStyle>
            <a:lvl1pPr marL="0" indent="0">
              <a:buNone/>
              <a:defRPr sz="1000">
                <a:solidFill>
                  <a:schemeClr val="tx1">
                    <a:tint val="75000"/>
                  </a:schemeClr>
                </a:solidFill>
              </a:defRPr>
            </a:lvl1pPr>
            <a:lvl2pPr marL="235364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2pPr>
            <a:lvl3pPr marL="470729" indent="0">
              <a:buNone/>
              <a:defRPr sz="800">
                <a:solidFill>
                  <a:schemeClr val="tx1">
                    <a:tint val="75000"/>
                  </a:schemeClr>
                </a:solidFill>
              </a:defRPr>
            </a:lvl3pPr>
            <a:lvl4pPr marL="706094" indent="0">
              <a:buNone/>
              <a:defRPr sz="700">
                <a:solidFill>
                  <a:schemeClr val="tx1">
                    <a:tint val="75000"/>
                  </a:schemeClr>
                </a:solidFill>
              </a:defRPr>
            </a:lvl4pPr>
            <a:lvl5pPr marL="941459" indent="0">
              <a:buNone/>
              <a:defRPr sz="700">
                <a:solidFill>
                  <a:schemeClr val="tx1">
                    <a:tint val="75000"/>
                  </a:schemeClr>
                </a:solidFill>
              </a:defRPr>
            </a:lvl5pPr>
            <a:lvl6pPr marL="1176823" indent="0">
              <a:buNone/>
              <a:defRPr sz="700">
                <a:solidFill>
                  <a:schemeClr val="tx1">
                    <a:tint val="75000"/>
                  </a:schemeClr>
                </a:solidFill>
              </a:defRPr>
            </a:lvl6pPr>
            <a:lvl7pPr marL="1412188" indent="0">
              <a:buNone/>
              <a:defRPr sz="700">
                <a:solidFill>
                  <a:schemeClr val="tx1">
                    <a:tint val="75000"/>
                  </a:schemeClr>
                </a:solidFill>
              </a:defRPr>
            </a:lvl7pPr>
            <a:lvl8pPr marL="1647552" indent="0">
              <a:buNone/>
              <a:defRPr sz="700">
                <a:solidFill>
                  <a:schemeClr val="tx1">
                    <a:tint val="75000"/>
                  </a:schemeClr>
                </a:solidFill>
              </a:defRPr>
            </a:lvl8pPr>
            <a:lvl9pPr marL="1882917" indent="0">
              <a:buNone/>
              <a:defRPr sz="7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Click to edit Master text styles</a:t>
            </a:r>
          </a:p>
        </p:txBody>
      </p:sp>
      <p:sp>
        <p:nvSpPr>
          <p:cNvPr id="5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E47153-C846-4E9D-BCA4-C5D28A27AE7C}" type="slidenum">
              <a:rPr lang="ru-RU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65779422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Z:\Projects\Текущие\Проектная\FNS_2012\_БРЭНДБУК\out\PPT\3_1_present_A4-0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89" y="1191"/>
            <a:ext cx="9142412" cy="51423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2637" y="375803"/>
            <a:ext cx="7337192" cy="829353"/>
          </a:xfrm>
        </p:spPr>
        <p:txBody>
          <a:bodyPr/>
          <a:lstStyle>
            <a:lvl1pPr algn="l">
              <a:defRPr/>
            </a:lvl1pPr>
          </a:lstStyle>
          <a:p>
            <a:r>
              <a:rPr lang="ru-RU" smtClean="0"/>
              <a:t>Click to edit Master title style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822638" y="1205156"/>
            <a:ext cx="3620764" cy="3521848"/>
          </a:xfrm>
        </p:spPr>
        <p:txBody>
          <a:bodyPr/>
          <a:lstStyle>
            <a:lvl1pPr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14933" y="1205156"/>
            <a:ext cx="3644897" cy="3521848"/>
          </a:xfrm>
        </p:spPr>
        <p:txBody>
          <a:bodyPr/>
          <a:lstStyle>
            <a:lvl1pPr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ru-RU" dirty="0"/>
          </a:p>
        </p:txBody>
      </p:sp>
      <p:sp>
        <p:nvSpPr>
          <p:cNvPr id="6" name="Номер слайда 1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F28B09-27F3-4B3E-BCBA-42713A63654D}" type="slidenum">
              <a:rPr lang="ru-RU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44229330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2635" y="375802"/>
            <a:ext cx="7864167" cy="829353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Click to edit Master title style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22637" y="1205154"/>
            <a:ext cx="3674753" cy="426002"/>
          </a:xfrm>
        </p:spPr>
        <p:txBody>
          <a:bodyPr anchor="b"/>
          <a:lstStyle>
            <a:lvl1pPr marL="0" indent="0">
              <a:buNone/>
              <a:defRPr sz="1200" b="1"/>
            </a:lvl1pPr>
            <a:lvl2pPr marL="235364" indent="0">
              <a:buNone/>
              <a:defRPr sz="1000" b="1"/>
            </a:lvl2pPr>
            <a:lvl3pPr marL="470729" indent="0">
              <a:buNone/>
              <a:defRPr sz="900" b="1"/>
            </a:lvl3pPr>
            <a:lvl4pPr marL="706094" indent="0">
              <a:buNone/>
              <a:defRPr sz="800" b="1"/>
            </a:lvl4pPr>
            <a:lvl5pPr marL="941459" indent="0">
              <a:buNone/>
              <a:defRPr sz="800" b="1"/>
            </a:lvl5pPr>
            <a:lvl6pPr marL="1176823" indent="0">
              <a:buNone/>
              <a:defRPr sz="800" b="1"/>
            </a:lvl6pPr>
            <a:lvl7pPr marL="1412188" indent="0">
              <a:buNone/>
              <a:defRPr sz="800" b="1"/>
            </a:lvl7pPr>
            <a:lvl8pPr marL="1647552" indent="0">
              <a:buNone/>
              <a:defRPr sz="800" b="1"/>
            </a:lvl8pPr>
            <a:lvl9pPr marL="1882917" indent="0">
              <a:buNone/>
              <a:defRPr sz="800" b="1"/>
            </a:lvl9pPr>
          </a:lstStyle>
          <a:p>
            <a:pPr lvl="0"/>
            <a:r>
              <a:rPr lang="ru-RU" smtClean="0"/>
              <a:t>Click to edit Master text styles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822637" y="1631157"/>
            <a:ext cx="3674753" cy="3195936"/>
          </a:xfrm>
        </p:spPr>
        <p:txBody>
          <a:bodyPr/>
          <a:lstStyle>
            <a:lvl1pPr>
              <a:defRPr sz="1200"/>
            </a:lvl1pPr>
            <a:lvl2pPr>
              <a:defRPr sz="1000"/>
            </a:lvl2pPr>
            <a:lvl3pPr>
              <a:defRPr sz="900"/>
            </a:lvl3pPr>
            <a:lvl4pPr>
              <a:defRPr sz="800"/>
            </a:lvl4pPr>
            <a:lvl5pPr>
              <a:defRPr sz="800"/>
            </a:lvl5pPr>
            <a:lvl6pPr>
              <a:defRPr sz="800"/>
            </a:lvl6pPr>
            <a:lvl7pPr>
              <a:defRPr sz="800"/>
            </a:lvl7pPr>
            <a:lvl8pPr>
              <a:defRPr sz="800"/>
            </a:lvl8pPr>
            <a:lvl9pPr>
              <a:defRPr sz="800"/>
            </a:lvl9pPr>
          </a:lstStyle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572001" y="1205154"/>
            <a:ext cx="3587827" cy="426002"/>
          </a:xfrm>
        </p:spPr>
        <p:txBody>
          <a:bodyPr anchor="b"/>
          <a:lstStyle>
            <a:lvl1pPr marL="0" indent="0">
              <a:buNone/>
              <a:defRPr sz="1200" b="1"/>
            </a:lvl1pPr>
            <a:lvl2pPr marL="235364" indent="0">
              <a:buNone/>
              <a:defRPr sz="1000" b="1"/>
            </a:lvl2pPr>
            <a:lvl3pPr marL="470729" indent="0">
              <a:buNone/>
              <a:defRPr sz="900" b="1"/>
            </a:lvl3pPr>
            <a:lvl4pPr marL="706094" indent="0">
              <a:buNone/>
              <a:defRPr sz="800" b="1"/>
            </a:lvl4pPr>
            <a:lvl5pPr marL="941459" indent="0">
              <a:buNone/>
              <a:defRPr sz="800" b="1"/>
            </a:lvl5pPr>
            <a:lvl6pPr marL="1176823" indent="0">
              <a:buNone/>
              <a:defRPr sz="800" b="1"/>
            </a:lvl6pPr>
            <a:lvl7pPr marL="1412188" indent="0">
              <a:buNone/>
              <a:defRPr sz="800" b="1"/>
            </a:lvl7pPr>
            <a:lvl8pPr marL="1647552" indent="0">
              <a:buNone/>
              <a:defRPr sz="800" b="1"/>
            </a:lvl8pPr>
            <a:lvl9pPr marL="1882917" indent="0">
              <a:buNone/>
              <a:defRPr sz="800" b="1"/>
            </a:lvl9pPr>
          </a:lstStyle>
          <a:p>
            <a:pPr lvl="0"/>
            <a:r>
              <a:rPr lang="ru-RU" smtClean="0"/>
              <a:t>Click to edit Master text styles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572001" y="1641073"/>
            <a:ext cx="3587827" cy="3186020"/>
          </a:xfrm>
        </p:spPr>
        <p:txBody>
          <a:bodyPr/>
          <a:lstStyle>
            <a:lvl1pPr>
              <a:defRPr sz="1200"/>
            </a:lvl1pPr>
            <a:lvl2pPr>
              <a:defRPr sz="1000"/>
            </a:lvl2pPr>
            <a:lvl3pPr>
              <a:defRPr sz="900"/>
            </a:lvl3pPr>
            <a:lvl4pPr>
              <a:defRPr sz="800"/>
            </a:lvl4pPr>
            <a:lvl5pPr>
              <a:defRPr sz="800"/>
            </a:lvl5pPr>
            <a:lvl6pPr>
              <a:defRPr sz="800"/>
            </a:lvl6pPr>
            <a:lvl7pPr>
              <a:defRPr sz="800"/>
            </a:lvl7pPr>
            <a:lvl8pPr>
              <a:defRPr sz="800"/>
            </a:lvl8pPr>
            <a:lvl9pPr>
              <a:defRPr sz="800"/>
            </a:lvl9pPr>
          </a:lstStyle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ru-RU" dirty="0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C6AB61-9560-4A07-A949-B2B4B7A91631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5/2/2017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11AA50-C0A9-4626-8184-7DADBFECA2C9}" type="slidenum">
              <a:rPr lang="ru-RU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19968036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Z:\Projects\Текущие\Проектная\FNS_2012\_БРЭНДБУК\out\PPT\3_1_present_A4-0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89" y="1191"/>
            <a:ext cx="9142412" cy="51423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2637" y="375803"/>
            <a:ext cx="7864167" cy="829353"/>
          </a:xfrm>
        </p:spPr>
        <p:txBody>
          <a:bodyPr/>
          <a:lstStyle>
            <a:lvl1pPr algn="l">
              <a:defRPr/>
            </a:lvl1pPr>
          </a:lstStyle>
          <a:p>
            <a:r>
              <a:rPr lang="ru-RU" smtClean="0"/>
              <a:t>Click to edit Master title style</a:t>
            </a:r>
            <a:endParaRPr lang="ru-RU" dirty="0"/>
          </a:p>
        </p:txBody>
      </p:sp>
      <p:sp>
        <p:nvSpPr>
          <p:cNvPr id="4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4DAFF7-A756-45C3-AB5D-10AD577FB3F1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5/2/2017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2C4A87-A01D-4F22-955E-864C60B22584}" type="slidenum">
              <a:rPr lang="ru-RU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/>
              </a:solidFill>
            </a:endParaRPr>
          </a:p>
        </p:txBody>
      </p:sp>
      <p:sp>
        <p:nvSpPr>
          <p:cNvPr id="6" name="Нижний колонтитул 12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663285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2635" y="375802"/>
            <a:ext cx="7864167" cy="829353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Click to edit Master title style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22637" y="1205154"/>
            <a:ext cx="3674753" cy="426002"/>
          </a:xfrm>
        </p:spPr>
        <p:txBody>
          <a:bodyPr anchor="b"/>
          <a:lstStyle>
            <a:lvl1pPr marL="0" indent="0">
              <a:buNone/>
              <a:defRPr sz="1200" b="1"/>
            </a:lvl1pPr>
            <a:lvl2pPr marL="235364" indent="0">
              <a:buNone/>
              <a:defRPr sz="1000" b="1"/>
            </a:lvl2pPr>
            <a:lvl3pPr marL="470729" indent="0">
              <a:buNone/>
              <a:defRPr sz="900" b="1"/>
            </a:lvl3pPr>
            <a:lvl4pPr marL="706094" indent="0">
              <a:buNone/>
              <a:defRPr sz="800" b="1"/>
            </a:lvl4pPr>
            <a:lvl5pPr marL="941459" indent="0">
              <a:buNone/>
              <a:defRPr sz="800" b="1"/>
            </a:lvl5pPr>
            <a:lvl6pPr marL="1176823" indent="0">
              <a:buNone/>
              <a:defRPr sz="800" b="1"/>
            </a:lvl6pPr>
            <a:lvl7pPr marL="1412188" indent="0">
              <a:buNone/>
              <a:defRPr sz="800" b="1"/>
            </a:lvl7pPr>
            <a:lvl8pPr marL="1647552" indent="0">
              <a:buNone/>
              <a:defRPr sz="800" b="1"/>
            </a:lvl8pPr>
            <a:lvl9pPr marL="1882917" indent="0">
              <a:buNone/>
              <a:defRPr sz="800" b="1"/>
            </a:lvl9pPr>
          </a:lstStyle>
          <a:p>
            <a:pPr lvl="0"/>
            <a:r>
              <a:rPr lang="ru-RU" smtClean="0"/>
              <a:t>Click to edit Master text styles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822637" y="1631157"/>
            <a:ext cx="3674753" cy="3195936"/>
          </a:xfrm>
        </p:spPr>
        <p:txBody>
          <a:bodyPr/>
          <a:lstStyle>
            <a:lvl1pPr>
              <a:defRPr sz="1200"/>
            </a:lvl1pPr>
            <a:lvl2pPr>
              <a:defRPr sz="1000"/>
            </a:lvl2pPr>
            <a:lvl3pPr>
              <a:defRPr sz="900"/>
            </a:lvl3pPr>
            <a:lvl4pPr>
              <a:defRPr sz="800"/>
            </a:lvl4pPr>
            <a:lvl5pPr>
              <a:defRPr sz="800"/>
            </a:lvl5pPr>
            <a:lvl6pPr>
              <a:defRPr sz="800"/>
            </a:lvl6pPr>
            <a:lvl7pPr>
              <a:defRPr sz="800"/>
            </a:lvl7pPr>
            <a:lvl8pPr>
              <a:defRPr sz="800"/>
            </a:lvl8pPr>
            <a:lvl9pPr>
              <a:defRPr sz="800"/>
            </a:lvl9pPr>
          </a:lstStyle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572001" y="1205154"/>
            <a:ext cx="3587827" cy="426002"/>
          </a:xfrm>
        </p:spPr>
        <p:txBody>
          <a:bodyPr anchor="b"/>
          <a:lstStyle>
            <a:lvl1pPr marL="0" indent="0">
              <a:buNone/>
              <a:defRPr sz="1200" b="1"/>
            </a:lvl1pPr>
            <a:lvl2pPr marL="235364" indent="0">
              <a:buNone/>
              <a:defRPr sz="1000" b="1"/>
            </a:lvl2pPr>
            <a:lvl3pPr marL="470729" indent="0">
              <a:buNone/>
              <a:defRPr sz="900" b="1"/>
            </a:lvl3pPr>
            <a:lvl4pPr marL="706094" indent="0">
              <a:buNone/>
              <a:defRPr sz="800" b="1"/>
            </a:lvl4pPr>
            <a:lvl5pPr marL="941459" indent="0">
              <a:buNone/>
              <a:defRPr sz="800" b="1"/>
            </a:lvl5pPr>
            <a:lvl6pPr marL="1176823" indent="0">
              <a:buNone/>
              <a:defRPr sz="800" b="1"/>
            </a:lvl6pPr>
            <a:lvl7pPr marL="1412188" indent="0">
              <a:buNone/>
              <a:defRPr sz="800" b="1"/>
            </a:lvl7pPr>
            <a:lvl8pPr marL="1647552" indent="0">
              <a:buNone/>
              <a:defRPr sz="800" b="1"/>
            </a:lvl8pPr>
            <a:lvl9pPr marL="1882917" indent="0">
              <a:buNone/>
              <a:defRPr sz="800" b="1"/>
            </a:lvl9pPr>
          </a:lstStyle>
          <a:p>
            <a:pPr lvl="0"/>
            <a:r>
              <a:rPr lang="ru-RU" smtClean="0"/>
              <a:t>Click to edit Master text styles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572001" y="1641073"/>
            <a:ext cx="3587827" cy="3186020"/>
          </a:xfrm>
        </p:spPr>
        <p:txBody>
          <a:bodyPr/>
          <a:lstStyle>
            <a:lvl1pPr>
              <a:defRPr sz="1200"/>
            </a:lvl1pPr>
            <a:lvl2pPr>
              <a:defRPr sz="1000"/>
            </a:lvl2pPr>
            <a:lvl3pPr>
              <a:defRPr sz="900"/>
            </a:lvl3pPr>
            <a:lvl4pPr>
              <a:defRPr sz="800"/>
            </a:lvl4pPr>
            <a:lvl5pPr>
              <a:defRPr sz="800"/>
            </a:lvl5pPr>
            <a:lvl6pPr>
              <a:defRPr sz="800"/>
            </a:lvl6pPr>
            <a:lvl7pPr>
              <a:defRPr sz="800"/>
            </a:lvl7pPr>
            <a:lvl8pPr>
              <a:defRPr sz="800"/>
            </a:lvl8pPr>
            <a:lvl9pPr>
              <a:defRPr sz="800"/>
            </a:lvl9pPr>
          </a:lstStyle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ru-RU" dirty="0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6E412FB-C536-43A7-9917-30AFB6C33582}" type="datetime1">
              <a:rPr lang="en-US" smtClean="0"/>
              <a:pPr/>
              <a:t>5/2/2017</a:t>
            </a:fld>
            <a:endParaRPr lang="en-US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7E3FE5-A9B2-4740-BCFC-E5DFD07173B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02982453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F6688B-37B5-4974-8AFA-A4CAD34B95DC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5/2/2017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191503" y="4404125"/>
            <a:ext cx="566739" cy="490537"/>
          </a:xfrm>
        </p:spPr>
        <p:txBody>
          <a:bodyPr/>
          <a:lstStyle>
            <a:lvl1pPr algn="ctr">
              <a:defRPr sz="1200" i="0" smtClean="0">
                <a:solidFill>
                  <a:schemeClr val="bg1"/>
                </a:solidFill>
                <a:latin typeface="+mj-lt"/>
              </a:defRPr>
            </a:lvl1pPr>
          </a:lstStyle>
          <a:p>
            <a:pPr>
              <a:defRPr/>
            </a:pPr>
            <a:fld id="{0BBD6A6B-995D-4DB0-B583-8D3A1356F194}" type="slidenum">
              <a:rPr lang="ru-RU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16458930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5" y="204788"/>
            <a:ext cx="3008313" cy="871538"/>
          </a:xfrm>
        </p:spPr>
        <p:txBody>
          <a:bodyPr anchor="b"/>
          <a:lstStyle>
            <a:lvl1pPr algn="l">
              <a:defRPr sz="1000" b="1"/>
            </a:lvl1pPr>
          </a:lstStyle>
          <a:p>
            <a:r>
              <a:rPr lang="ru-RU" smtClean="0"/>
              <a:t>Click to edit Master title style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1" y="204792"/>
            <a:ext cx="5111751" cy="4389835"/>
          </a:xfrm>
        </p:spPr>
        <p:txBody>
          <a:bodyPr/>
          <a:lstStyle>
            <a:lvl1pPr>
              <a:defRPr sz="1600"/>
            </a:lvl1pPr>
            <a:lvl2pPr>
              <a:defRPr sz="1400"/>
            </a:lvl2pPr>
            <a:lvl3pPr>
              <a:defRPr sz="1200"/>
            </a:lvl3pPr>
            <a:lvl4pPr>
              <a:defRPr sz="1000"/>
            </a:lvl4pPr>
            <a:lvl5pPr>
              <a:defRPr sz="1000"/>
            </a:lvl5pPr>
            <a:lvl6pPr>
              <a:defRPr sz="1000"/>
            </a:lvl6pPr>
            <a:lvl7pPr>
              <a:defRPr sz="1000"/>
            </a:lvl7pPr>
            <a:lvl8pPr>
              <a:defRPr sz="1000"/>
            </a:lvl8pPr>
            <a:lvl9pPr>
              <a:defRPr sz="1000"/>
            </a:lvl9pPr>
          </a:lstStyle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5" y="1076328"/>
            <a:ext cx="3008313" cy="3518297"/>
          </a:xfrm>
        </p:spPr>
        <p:txBody>
          <a:bodyPr/>
          <a:lstStyle>
            <a:lvl1pPr marL="0" indent="0">
              <a:buNone/>
              <a:defRPr sz="700"/>
            </a:lvl1pPr>
            <a:lvl2pPr marL="235364" indent="0">
              <a:buNone/>
              <a:defRPr sz="600"/>
            </a:lvl2pPr>
            <a:lvl3pPr marL="470729" indent="0">
              <a:buNone/>
              <a:defRPr sz="500"/>
            </a:lvl3pPr>
            <a:lvl4pPr marL="706094" indent="0">
              <a:buNone/>
              <a:defRPr sz="500"/>
            </a:lvl4pPr>
            <a:lvl5pPr marL="941459" indent="0">
              <a:buNone/>
              <a:defRPr sz="500"/>
            </a:lvl5pPr>
            <a:lvl6pPr marL="1176823" indent="0">
              <a:buNone/>
              <a:defRPr sz="500"/>
            </a:lvl6pPr>
            <a:lvl7pPr marL="1412188" indent="0">
              <a:buNone/>
              <a:defRPr sz="500"/>
            </a:lvl7pPr>
            <a:lvl8pPr marL="1647552" indent="0">
              <a:buNone/>
              <a:defRPr sz="500"/>
            </a:lvl8pPr>
            <a:lvl9pPr marL="1882917" indent="0">
              <a:buNone/>
              <a:defRPr sz="500"/>
            </a:lvl9pPr>
          </a:lstStyle>
          <a:p>
            <a:pPr lvl="0"/>
            <a:r>
              <a:rPr lang="ru-RU" smtClean="0"/>
              <a:t>Click to edit Master text styles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600400-FA1A-41BF-8682-C80A2C832437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5/2/2017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72F5D9-17FF-4B8A-9086-F903DD3587A6}" type="slidenum">
              <a:rPr lang="ru-RU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10520083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1000" b="1"/>
            </a:lvl1pPr>
          </a:lstStyle>
          <a:p>
            <a:r>
              <a:rPr lang="ru-RU" smtClean="0"/>
              <a:t>Click to edit Master title style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2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1600"/>
            </a:lvl1pPr>
            <a:lvl2pPr marL="235364" indent="0">
              <a:buNone/>
              <a:defRPr sz="1400"/>
            </a:lvl2pPr>
            <a:lvl3pPr marL="470729" indent="0">
              <a:buNone/>
              <a:defRPr sz="1200"/>
            </a:lvl3pPr>
            <a:lvl4pPr marL="706094" indent="0">
              <a:buNone/>
              <a:defRPr sz="1000"/>
            </a:lvl4pPr>
            <a:lvl5pPr marL="941459" indent="0">
              <a:buNone/>
              <a:defRPr sz="1000"/>
            </a:lvl5pPr>
            <a:lvl6pPr marL="1176823" indent="0">
              <a:buNone/>
              <a:defRPr sz="1000"/>
            </a:lvl6pPr>
            <a:lvl7pPr marL="1412188" indent="0">
              <a:buNone/>
              <a:defRPr sz="1000"/>
            </a:lvl7pPr>
            <a:lvl8pPr marL="1647552" indent="0">
              <a:buNone/>
              <a:defRPr sz="1000"/>
            </a:lvl8pPr>
            <a:lvl9pPr marL="1882917" indent="0">
              <a:buNone/>
              <a:defRPr sz="1000"/>
            </a:lvl9pPr>
          </a:lstStyle>
          <a:p>
            <a:pPr lvl="0"/>
            <a:r>
              <a:rPr lang="ru-RU" noProof="0" smtClean="0"/>
              <a:t>Drag picture to placeholder or click icon to add</a:t>
            </a:r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6"/>
          </a:xfrm>
        </p:spPr>
        <p:txBody>
          <a:bodyPr/>
          <a:lstStyle>
            <a:lvl1pPr marL="0" indent="0">
              <a:buNone/>
              <a:defRPr sz="700"/>
            </a:lvl1pPr>
            <a:lvl2pPr marL="235364" indent="0">
              <a:buNone/>
              <a:defRPr sz="600"/>
            </a:lvl2pPr>
            <a:lvl3pPr marL="470729" indent="0">
              <a:buNone/>
              <a:defRPr sz="500"/>
            </a:lvl3pPr>
            <a:lvl4pPr marL="706094" indent="0">
              <a:buNone/>
              <a:defRPr sz="500"/>
            </a:lvl4pPr>
            <a:lvl5pPr marL="941459" indent="0">
              <a:buNone/>
              <a:defRPr sz="500"/>
            </a:lvl5pPr>
            <a:lvl6pPr marL="1176823" indent="0">
              <a:buNone/>
              <a:defRPr sz="500"/>
            </a:lvl6pPr>
            <a:lvl7pPr marL="1412188" indent="0">
              <a:buNone/>
              <a:defRPr sz="500"/>
            </a:lvl7pPr>
            <a:lvl8pPr marL="1647552" indent="0">
              <a:buNone/>
              <a:defRPr sz="500"/>
            </a:lvl8pPr>
            <a:lvl9pPr marL="1882917" indent="0">
              <a:buNone/>
              <a:defRPr sz="500"/>
            </a:lvl9pPr>
          </a:lstStyle>
          <a:p>
            <a:pPr lvl="0"/>
            <a:r>
              <a:rPr lang="ru-RU" smtClean="0"/>
              <a:t>Click to edit Master text styles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111A3F-660F-434C-AC0E-9D87A3EDB96C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5/2/2017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DC74DC-DA40-4C44-82D9-EFD05A28A752}" type="slidenum">
              <a:rPr lang="ru-RU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591665259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Click to edit Master title style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9E2D88-2B76-42C2-8F8B-AB3B3D973E09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5/2/2017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9EC3CA-9670-47C7-BE9D-1F57EBE932B9}" type="slidenum">
              <a:rPr lang="ru-RU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40155031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753354" y="227410"/>
            <a:ext cx="2405063" cy="4838700"/>
          </a:xfrm>
        </p:spPr>
        <p:txBody>
          <a:bodyPr vert="eaVert"/>
          <a:lstStyle/>
          <a:p>
            <a:r>
              <a:rPr lang="ru-RU" smtClean="0"/>
              <a:t>Click to edit Master title style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4988" y="227410"/>
            <a:ext cx="7065963" cy="4838700"/>
          </a:xfrm>
        </p:spPr>
        <p:txBody>
          <a:bodyPr vert="eaVert"/>
          <a:lstStyle/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BBECDA-CA81-4EB6-975B-4A6646378D75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5/2/2017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A6C408-D565-4E51-B25E-D0DA0F38DA50}" type="slidenum">
              <a:rPr lang="ru-RU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89758182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BC696-015D-4467-8534-171E5B92AC8F}" type="datetime1">
              <a:rPr lang="en-US" smtClean="0"/>
              <a:pPr/>
              <a:t>5/2/2017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E3FE5-A9B2-4740-BCFC-E5DFD07173B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69565988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Z:\Projects\Текущие\Проектная\FNS_2012\_БРЭНДБУК\out\PPT\3_1_present-01.jp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1359" y="1071"/>
            <a:ext cx="9142643" cy="5141712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685800" y="2522770"/>
            <a:ext cx="7772400" cy="1102519"/>
          </a:xfrm>
        </p:spPr>
        <p:txBody>
          <a:bodyPr>
            <a:normAutofit/>
          </a:bodyPr>
          <a:lstStyle>
            <a:lvl1pPr>
              <a:defRPr sz="2600"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ru-RU" dirty="0" smtClean="0"/>
              <a:t>НАЗВАНИЕ ПРЕЗЕНТАЦИИ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649376"/>
            <a:ext cx="6400800" cy="1314450"/>
          </a:xfrm>
        </p:spPr>
        <p:txBody>
          <a:bodyPr>
            <a:normAutofit/>
          </a:bodyPr>
          <a:lstStyle>
            <a:lvl1pPr marL="0" indent="0" algn="ctr">
              <a:buNone/>
              <a:defRPr sz="1400" b="0">
                <a:solidFill>
                  <a:schemeClr val="bg1"/>
                </a:solidFill>
                <a:latin typeface="+mj-lt"/>
              </a:defRPr>
            </a:lvl1pPr>
            <a:lvl2pPr marL="2353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707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7060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9414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1768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4121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6475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8829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 smtClean="0"/>
              <a:t>22.12.2012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928191080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Z:\Projects\Текущие\Проектная\FNS_2012\_БРЭНДБУК\out\PPT\3_1_present_A4-03.pn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1359" y="1435"/>
            <a:ext cx="9142644" cy="5141712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22640" y="1205156"/>
            <a:ext cx="7320689" cy="3621940"/>
          </a:xfrm>
        </p:spPr>
        <p:txBody>
          <a:bodyPr/>
          <a:lstStyle>
            <a:lvl1pPr marL="164064" indent="0">
              <a:buFontTx/>
              <a:buNone/>
              <a:defRPr b="1">
                <a:latin typeface="+mj-lt"/>
              </a:defRPr>
            </a:lvl1pPr>
            <a:lvl2pPr marL="162631" indent="1433">
              <a:defRPr>
                <a:latin typeface="+mj-lt"/>
              </a:defRPr>
            </a:lvl2pPr>
            <a:lvl3pPr marL="283709" indent="-117496">
              <a:tabLst/>
              <a:defRPr>
                <a:latin typeface="+mj-lt"/>
              </a:defRPr>
            </a:lvl3pPr>
            <a:lvl4pPr marL="0" indent="162631">
              <a:lnSpc>
                <a:spcPts val="813"/>
              </a:lnSpc>
              <a:spcBef>
                <a:spcPts val="181"/>
              </a:spcBef>
              <a:defRPr>
                <a:latin typeface="+mj-lt"/>
              </a:defRPr>
            </a:lvl4pPr>
            <a:lvl5pPr>
              <a:lnSpc>
                <a:spcPts val="813"/>
              </a:lnSpc>
              <a:spcBef>
                <a:spcPts val="181"/>
              </a:spcBef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ru-RU" dirty="0"/>
          </a:p>
        </p:txBody>
      </p:sp>
      <p:sp>
        <p:nvSpPr>
          <p:cNvPr id="10" name="TextBox 9"/>
          <p:cNvSpPr txBox="1"/>
          <p:nvPr/>
        </p:nvSpPr>
        <p:spPr>
          <a:xfrm>
            <a:off x="5926641" y="3845310"/>
            <a:ext cx="923619" cy="282640"/>
          </a:xfrm>
          <a:prstGeom prst="rect">
            <a:avLst/>
          </a:prstGeom>
          <a:noFill/>
        </p:spPr>
        <p:txBody>
          <a:bodyPr wrap="square" lIns="41265" tIns="20633" rIns="41265" bIns="20633" rtlCol="0">
            <a:no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z="900" dirty="0">
              <a:solidFill>
                <a:prstClr val="black"/>
              </a:solidFill>
            </a:endParaRPr>
          </a:p>
        </p:txBody>
      </p:sp>
      <p:sp>
        <p:nvSpPr>
          <p:cNvPr id="13" name="Заголовок 12"/>
          <p:cNvSpPr>
            <a:spLocks noGrp="1"/>
          </p:cNvSpPr>
          <p:nvPr>
            <p:ph type="title" hasCustomPrompt="1"/>
          </p:nvPr>
        </p:nvSpPr>
        <p:spPr>
          <a:xfrm>
            <a:off x="822637" y="375805"/>
            <a:ext cx="7337192" cy="829352"/>
          </a:xfrm>
        </p:spPr>
        <p:txBody>
          <a:bodyPr/>
          <a:lstStyle>
            <a:lvl1pPr marL="0" marR="0" indent="0" defTabSz="470729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2400"/>
            </a:lvl1pPr>
          </a:lstStyle>
          <a:p>
            <a:pPr marL="0" marR="0" lvl="0" indent="0" defTabSz="470729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/>
            </a:pPr>
            <a:r>
              <a:rPr kumimoji="0" lang="ru-RU" sz="2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5AA9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1/ ЗАГОЛОВОК СЛАЙДА</a:t>
            </a:r>
          </a:p>
        </p:txBody>
      </p:sp>
      <p:sp>
        <p:nvSpPr>
          <p:cNvPr id="14" name="Номер слайда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DDBC6A8-030A-4E74-A93A-0C27C7F12955}" type="slidenum">
              <a:rPr lang="ru-RU" smtClean="0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41163403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Z:\Projects\Текущие\Проектная\FNS_2012\_БРЭНДБУК\out\PPT\3_1_present_A4-04.pn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3" y="354"/>
            <a:ext cx="9142644" cy="5141712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22640" y="1205156"/>
            <a:ext cx="7320689" cy="3621940"/>
          </a:xfrm>
        </p:spPr>
        <p:txBody>
          <a:bodyPr/>
          <a:lstStyle>
            <a:lvl1pPr marL="164064" indent="0">
              <a:buFontTx/>
              <a:buNone/>
              <a:defRPr b="1">
                <a:latin typeface="+mj-lt"/>
              </a:defRPr>
            </a:lvl1pPr>
            <a:lvl2pPr marL="164064" indent="0">
              <a:defRPr>
                <a:latin typeface="+mj-lt"/>
              </a:defRPr>
            </a:lvl2pPr>
            <a:lvl3pPr marL="283709" indent="-117496">
              <a:defRPr>
                <a:latin typeface="+mj-lt"/>
              </a:defRPr>
            </a:lvl3pPr>
            <a:lvl4pPr marL="0" indent="162631">
              <a:defRPr>
                <a:latin typeface="+mj-lt"/>
              </a:defRPr>
            </a:lvl4pPr>
            <a:lvl5pPr marL="647658" indent="0"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ru-RU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821928" y="375805"/>
            <a:ext cx="7337901" cy="829352"/>
          </a:xfrm>
        </p:spPr>
        <p:txBody>
          <a:bodyPr/>
          <a:lstStyle>
            <a:lvl1pPr marL="0" marR="0" indent="0" defTabSz="470729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2400"/>
            </a:lvl1pPr>
          </a:lstStyle>
          <a:p>
            <a:pPr marL="0" marR="0" lvl="0" indent="0" defTabSz="470729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/>
            </a:pPr>
            <a:r>
              <a:rPr kumimoji="0" lang="ru-RU" sz="2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5AA9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1/ ЗАГОЛОВОК СЛАЙДА</a:t>
            </a:r>
          </a:p>
        </p:txBody>
      </p:sp>
      <p:sp>
        <p:nvSpPr>
          <p:cNvPr id="20" name="Номер слайда 1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ED17D7C-6A4E-4319-B85A-2D2149C499EC}" type="slidenum">
              <a:rPr lang="ru-RU" smtClean="0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57326252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Z:\Projects\Текущие\Проектная\FNS_2012\_БРЭНДБУК\out\PPT\3_1_present_A4-03.pn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3" y="1"/>
            <a:ext cx="9142644" cy="5141712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2640" y="759381"/>
            <a:ext cx="7320689" cy="1518473"/>
          </a:xfrm>
        </p:spPr>
        <p:txBody>
          <a:bodyPr anchor="t"/>
          <a:lstStyle>
            <a:lvl1pPr algn="l">
              <a:defRPr sz="2100" b="1" cap="all"/>
            </a:lvl1pPr>
          </a:lstStyle>
          <a:p>
            <a:r>
              <a:rPr lang="ru-RU" smtClean="0"/>
              <a:t>Click to edit Master title style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22640" y="2572292"/>
            <a:ext cx="7320689" cy="2254803"/>
          </a:xfrm>
        </p:spPr>
        <p:txBody>
          <a:bodyPr anchor="t"/>
          <a:lstStyle>
            <a:lvl1pPr marL="0" indent="0">
              <a:buNone/>
              <a:defRPr sz="1000">
                <a:solidFill>
                  <a:schemeClr val="tx1">
                    <a:tint val="75000"/>
                  </a:schemeClr>
                </a:solidFill>
              </a:defRPr>
            </a:lvl1pPr>
            <a:lvl2pPr marL="235364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2pPr>
            <a:lvl3pPr marL="470729" indent="0">
              <a:buNone/>
              <a:defRPr sz="800">
                <a:solidFill>
                  <a:schemeClr val="tx1">
                    <a:tint val="75000"/>
                  </a:schemeClr>
                </a:solidFill>
              </a:defRPr>
            </a:lvl3pPr>
            <a:lvl4pPr marL="706094" indent="0">
              <a:buNone/>
              <a:defRPr sz="700">
                <a:solidFill>
                  <a:schemeClr val="tx1">
                    <a:tint val="75000"/>
                  </a:schemeClr>
                </a:solidFill>
              </a:defRPr>
            </a:lvl4pPr>
            <a:lvl5pPr marL="941459" indent="0">
              <a:buNone/>
              <a:defRPr sz="700">
                <a:solidFill>
                  <a:schemeClr val="tx1">
                    <a:tint val="75000"/>
                  </a:schemeClr>
                </a:solidFill>
              </a:defRPr>
            </a:lvl5pPr>
            <a:lvl6pPr marL="1176823" indent="0">
              <a:buNone/>
              <a:defRPr sz="700">
                <a:solidFill>
                  <a:schemeClr val="tx1">
                    <a:tint val="75000"/>
                  </a:schemeClr>
                </a:solidFill>
              </a:defRPr>
            </a:lvl6pPr>
            <a:lvl7pPr marL="1412188" indent="0">
              <a:buNone/>
              <a:defRPr sz="700">
                <a:solidFill>
                  <a:schemeClr val="tx1">
                    <a:tint val="75000"/>
                  </a:schemeClr>
                </a:solidFill>
              </a:defRPr>
            </a:lvl7pPr>
            <a:lvl8pPr marL="1647552" indent="0">
              <a:buNone/>
              <a:defRPr sz="700">
                <a:solidFill>
                  <a:schemeClr val="tx1">
                    <a:tint val="75000"/>
                  </a:schemeClr>
                </a:solidFill>
              </a:defRPr>
            </a:lvl8pPr>
            <a:lvl9pPr marL="1882917" indent="0">
              <a:buNone/>
              <a:defRPr sz="7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Click to edit Master text styles</a:t>
            </a:r>
          </a:p>
        </p:txBody>
      </p:sp>
      <p:sp>
        <p:nvSpPr>
          <p:cNvPr id="14" name="Номер слайда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1E3F255-BAAB-4729-82CB-36BD993839D8}" type="slidenum">
              <a:rPr lang="ru-RU" smtClean="0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202817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Z:\Projects\Текущие\Проектная\FNS_2012\_БРЭНДБУК\out\PPT\3_1_present_A4-0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89" y="1191"/>
            <a:ext cx="9142412" cy="51423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2637" y="375803"/>
            <a:ext cx="7864167" cy="829353"/>
          </a:xfrm>
        </p:spPr>
        <p:txBody>
          <a:bodyPr/>
          <a:lstStyle>
            <a:lvl1pPr algn="l">
              <a:defRPr/>
            </a:lvl1pPr>
          </a:lstStyle>
          <a:p>
            <a:r>
              <a:rPr lang="ru-RU" smtClean="0"/>
              <a:t>Click to edit Master title style</a:t>
            </a:r>
            <a:endParaRPr lang="ru-RU" dirty="0"/>
          </a:p>
        </p:txBody>
      </p:sp>
      <p:sp>
        <p:nvSpPr>
          <p:cNvPr id="4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62DDACF-AF9F-4D45-9D37-BA9250E2A6B1}" type="datetime1">
              <a:rPr lang="en-US" smtClean="0"/>
              <a:pPr/>
              <a:t>5/2/2017</a:t>
            </a:fld>
            <a:endParaRPr lang="en-US"/>
          </a:p>
        </p:txBody>
      </p:sp>
      <p:sp>
        <p:nvSpPr>
          <p:cNvPr id="5" name="Номер слайда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57E3FE5-A9B2-4740-BCFC-E5DFD07173B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Нижний колонтитул 12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2597541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Z:\Projects\Текущие\Проектная\FNS_2012\_БРЭНДБУК\out\PPT\3_1_present_A4-03.pn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1359" y="1435"/>
            <a:ext cx="9142644" cy="5141712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2637" y="375803"/>
            <a:ext cx="7337192" cy="829353"/>
          </a:xfrm>
        </p:spPr>
        <p:txBody>
          <a:bodyPr/>
          <a:lstStyle>
            <a:lvl1pPr algn="l">
              <a:defRPr/>
            </a:lvl1pPr>
          </a:lstStyle>
          <a:p>
            <a:r>
              <a:rPr lang="ru-RU" smtClean="0"/>
              <a:t>Click to edit Master title style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822638" y="1205156"/>
            <a:ext cx="3620764" cy="3521848"/>
          </a:xfrm>
        </p:spPr>
        <p:txBody>
          <a:bodyPr/>
          <a:lstStyle>
            <a:lvl1pPr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14933" y="1205156"/>
            <a:ext cx="3644897" cy="3521848"/>
          </a:xfrm>
        </p:spPr>
        <p:txBody>
          <a:bodyPr/>
          <a:lstStyle>
            <a:lvl1pPr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ru-RU" dirty="0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28D010C-5997-44E7-ADAB-F77667386F59}" type="slidenum">
              <a:rPr lang="ru-RU" smtClean="0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50030315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2635" y="375802"/>
            <a:ext cx="7864167" cy="829353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Click to edit Master title style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22637" y="1205154"/>
            <a:ext cx="3674753" cy="426002"/>
          </a:xfrm>
        </p:spPr>
        <p:txBody>
          <a:bodyPr anchor="b"/>
          <a:lstStyle>
            <a:lvl1pPr marL="0" indent="0">
              <a:buNone/>
              <a:defRPr sz="1200" b="1"/>
            </a:lvl1pPr>
            <a:lvl2pPr marL="235364" indent="0">
              <a:buNone/>
              <a:defRPr sz="1000" b="1"/>
            </a:lvl2pPr>
            <a:lvl3pPr marL="470729" indent="0">
              <a:buNone/>
              <a:defRPr sz="900" b="1"/>
            </a:lvl3pPr>
            <a:lvl4pPr marL="706094" indent="0">
              <a:buNone/>
              <a:defRPr sz="800" b="1"/>
            </a:lvl4pPr>
            <a:lvl5pPr marL="941459" indent="0">
              <a:buNone/>
              <a:defRPr sz="800" b="1"/>
            </a:lvl5pPr>
            <a:lvl6pPr marL="1176823" indent="0">
              <a:buNone/>
              <a:defRPr sz="800" b="1"/>
            </a:lvl6pPr>
            <a:lvl7pPr marL="1412188" indent="0">
              <a:buNone/>
              <a:defRPr sz="800" b="1"/>
            </a:lvl7pPr>
            <a:lvl8pPr marL="1647552" indent="0">
              <a:buNone/>
              <a:defRPr sz="800" b="1"/>
            </a:lvl8pPr>
            <a:lvl9pPr marL="1882917" indent="0">
              <a:buNone/>
              <a:defRPr sz="800" b="1"/>
            </a:lvl9pPr>
          </a:lstStyle>
          <a:p>
            <a:pPr lvl="0"/>
            <a:r>
              <a:rPr lang="ru-RU" smtClean="0"/>
              <a:t>Click to edit Master text styles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822637" y="1631157"/>
            <a:ext cx="3674753" cy="3195936"/>
          </a:xfrm>
        </p:spPr>
        <p:txBody>
          <a:bodyPr/>
          <a:lstStyle>
            <a:lvl1pPr>
              <a:defRPr sz="1200"/>
            </a:lvl1pPr>
            <a:lvl2pPr>
              <a:defRPr sz="1000"/>
            </a:lvl2pPr>
            <a:lvl3pPr>
              <a:defRPr sz="900"/>
            </a:lvl3pPr>
            <a:lvl4pPr>
              <a:defRPr sz="800"/>
            </a:lvl4pPr>
            <a:lvl5pPr>
              <a:defRPr sz="800"/>
            </a:lvl5pPr>
            <a:lvl6pPr>
              <a:defRPr sz="800"/>
            </a:lvl6pPr>
            <a:lvl7pPr>
              <a:defRPr sz="800"/>
            </a:lvl7pPr>
            <a:lvl8pPr>
              <a:defRPr sz="800"/>
            </a:lvl8pPr>
            <a:lvl9pPr>
              <a:defRPr sz="800"/>
            </a:lvl9pPr>
          </a:lstStyle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572001" y="1205154"/>
            <a:ext cx="3587827" cy="426002"/>
          </a:xfrm>
        </p:spPr>
        <p:txBody>
          <a:bodyPr anchor="b"/>
          <a:lstStyle>
            <a:lvl1pPr marL="0" indent="0">
              <a:buNone/>
              <a:defRPr sz="1200" b="1"/>
            </a:lvl1pPr>
            <a:lvl2pPr marL="235364" indent="0">
              <a:buNone/>
              <a:defRPr sz="1000" b="1"/>
            </a:lvl2pPr>
            <a:lvl3pPr marL="470729" indent="0">
              <a:buNone/>
              <a:defRPr sz="900" b="1"/>
            </a:lvl3pPr>
            <a:lvl4pPr marL="706094" indent="0">
              <a:buNone/>
              <a:defRPr sz="800" b="1"/>
            </a:lvl4pPr>
            <a:lvl5pPr marL="941459" indent="0">
              <a:buNone/>
              <a:defRPr sz="800" b="1"/>
            </a:lvl5pPr>
            <a:lvl6pPr marL="1176823" indent="0">
              <a:buNone/>
              <a:defRPr sz="800" b="1"/>
            </a:lvl6pPr>
            <a:lvl7pPr marL="1412188" indent="0">
              <a:buNone/>
              <a:defRPr sz="800" b="1"/>
            </a:lvl7pPr>
            <a:lvl8pPr marL="1647552" indent="0">
              <a:buNone/>
              <a:defRPr sz="800" b="1"/>
            </a:lvl8pPr>
            <a:lvl9pPr marL="1882917" indent="0">
              <a:buNone/>
              <a:defRPr sz="800" b="1"/>
            </a:lvl9pPr>
          </a:lstStyle>
          <a:p>
            <a:pPr lvl="0"/>
            <a:r>
              <a:rPr lang="ru-RU" smtClean="0"/>
              <a:t>Click to edit Master text styles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572001" y="1641073"/>
            <a:ext cx="3587827" cy="3186020"/>
          </a:xfrm>
        </p:spPr>
        <p:txBody>
          <a:bodyPr/>
          <a:lstStyle>
            <a:lvl1pPr>
              <a:defRPr sz="1200"/>
            </a:lvl1pPr>
            <a:lvl2pPr>
              <a:defRPr sz="1000"/>
            </a:lvl2pPr>
            <a:lvl3pPr>
              <a:defRPr sz="900"/>
            </a:lvl3pPr>
            <a:lvl4pPr>
              <a:defRPr sz="800"/>
            </a:lvl4pPr>
            <a:lvl5pPr>
              <a:defRPr sz="800"/>
            </a:lvl5pPr>
            <a:lvl6pPr>
              <a:defRPr sz="800"/>
            </a:lvl6pPr>
            <a:lvl7pPr>
              <a:defRPr sz="800"/>
            </a:lvl7pPr>
            <a:lvl8pPr>
              <a:defRPr sz="800"/>
            </a:lvl8pPr>
            <a:lvl9pPr>
              <a:defRPr sz="800"/>
            </a:lvl9pPr>
          </a:lstStyle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ru-RU" dirty="0"/>
          </a:p>
        </p:txBody>
      </p:sp>
      <p:sp>
        <p:nvSpPr>
          <p:cNvPr id="11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61D21A6-0B3C-401C-8A72-A9BA599D98F6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5/2/2017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19C80194-86EC-4B2B-A4F3-81F77542C6A5}" type="slidenum">
              <a:rPr lang="ru-RU" smtClean="0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/>
              </a:solidFill>
            </a:endParaRPr>
          </a:p>
        </p:txBody>
      </p:sp>
      <p:sp>
        <p:nvSpPr>
          <p:cNvPr id="13" name="Нижний колонтитул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74455253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Z:\Projects\Текущие\Проектная\FNS_2012\_БРЭНДБУК\out\PPT\3_1_present_A4-03.pn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1359" y="1435"/>
            <a:ext cx="9142644" cy="5141712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2637" y="375803"/>
            <a:ext cx="7864167" cy="829353"/>
          </a:xfrm>
        </p:spPr>
        <p:txBody>
          <a:bodyPr/>
          <a:lstStyle>
            <a:lvl1pPr algn="l">
              <a:defRPr/>
            </a:lvl1pPr>
          </a:lstStyle>
          <a:p>
            <a:r>
              <a:rPr lang="ru-RU" smtClean="0"/>
              <a:t>Click to edit Master title style</a:t>
            </a:r>
            <a:endParaRPr lang="ru-RU" dirty="0"/>
          </a:p>
        </p:txBody>
      </p:sp>
      <p:sp>
        <p:nvSpPr>
          <p:cNvPr id="11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DC928F4-7444-403A-9CE1-6E8BBA88A832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5/2/2017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179AFC8C-32EF-4B56-9E55-3B036E80E93C}" type="slidenum">
              <a:rPr lang="ru-RU" smtClean="0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/>
              </a:solidFill>
            </a:endParaRPr>
          </a:p>
        </p:txBody>
      </p:sp>
      <p:sp>
        <p:nvSpPr>
          <p:cNvPr id="13" name="Нижний колонтитул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74661886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8FF967F-C255-4DA3-9A94-C08DF4C764AA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5/2/2017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191049" y="4404445"/>
            <a:ext cx="567428" cy="489829"/>
          </a:xfrm>
          <a:prstGeom prst="rect">
            <a:avLst/>
          </a:prstGeom>
        </p:spPr>
        <p:txBody>
          <a:bodyPr vert="horz" lIns="71567" tIns="35783" rIns="71567" bIns="35783" rtlCol="0" anchor="ctr">
            <a:normAutofit/>
          </a:bodyPr>
          <a:lstStyle>
            <a:lvl1pPr algn="ctr">
              <a:defRPr sz="1200" i="0">
                <a:solidFill>
                  <a:schemeClr val="bg1"/>
                </a:solidFill>
                <a:latin typeface="+mj-lt"/>
              </a:defRPr>
            </a:lvl1pPr>
          </a:lstStyle>
          <a:p>
            <a:pPr>
              <a:defRPr/>
            </a:pPr>
            <a:fld id="{CE65262F-85F7-414C-AE19-9E77B2474F4D}" type="slidenum">
              <a:rPr lang="ru-RU" smtClean="0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50395253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5" y="204788"/>
            <a:ext cx="3008313" cy="871538"/>
          </a:xfrm>
        </p:spPr>
        <p:txBody>
          <a:bodyPr anchor="b"/>
          <a:lstStyle>
            <a:lvl1pPr algn="l">
              <a:defRPr sz="1000" b="1"/>
            </a:lvl1pPr>
          </a:lstStyle>
          <a:p>
            <a:r>
              <a:rPr lang="ru-RU" smtClean="0"/>
              <a:t>Click to edit Master title style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1" y="204792"/>
            <a:ext cx="5111751" cy="4389835"/>
          </a:xfrm>
        </p:spPr>
        <p:txBody>
          <a:bodyPr/>
          <a:lstStyle>
            <a:lvl1pPr>
              <a:defRPr sz="1600"/>
            </a:lvl1pPr>
            <a:lvl2pPr>
              <a:defRPr sz="1400"/>
            </a:lvl2pPr>
            <a:lvl3pPr>
              <a:defRPr sz="1200"/>
            </a:lvl3pPr>
            <a:lvl4pPr>
              <a:defRPr sz="1000"/>
            </a:lvl4pPr>
            <a:lvl5pPr>
              <a:defRPr sz="1000"/>
            </a:lvl5pPr>
            <a:lvl6pPr>
              <a:defRPr sz="1000"/>
            </a:lvl6pPr>
            <a:lvl7pPr>
              <a:defRPr sz="1000"/>
            </a:lvl7pPr>
            <a:lvl8pPr>
              <a:defRPr sz="1000"/>
            </a:lvl8pPr>
            <a:lvl9pPr>
              <a:defRPr sz="1000"/>
            </a:lvl9pPr>
          </a:lstStyle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5" y="1076328"/>
            <a:ext cx="3008313" cy="3518297"/>
          </a:xfrm>
        </p:spPr>
        <p:txBody>
          <a:bodyPr/>
          <a:lstStyle>
            <a:lvl1pPr marL="0" indent="0">
              <a:buNone/>
              <a:defRPr sz="700"/>
            </a:lvl1pPr>
            <a:lvl2pPr marL="235364" indent="0">
              <a:buNone/>
              <a:defRPr sz="600"/>
            </a:lvl2pPr>
            <a:lvl3pPr marL="470729" indent="0">
              <a:buNone/>
              <a:defRPr sz="500"/>
            </a:lvl3pPr>
            <a:lvl4pPr marL="706094" indent="0">
              <a:buNone/>
              <a:defRPr sz="500"/>
            </a:lvl4pPr>
            <a:lvl5pPr marL="941459" indent="0">
              <a:buNone/>
              <a:defRPr sz="500"/>
            </a:lvl5pPr>
            <a:lvl6pPr marL="1176823" indent="0">
              <a:buNone/>
              <a:defRPr sz="500"/>
            </a:lvl6pPr>
            <a:lvl7pPr marL="1412188" indent="0">
              <a:buNone/>
              <a:defRPr sz="500"/>
            </a:lvl7pPr>
            <a:lvl8pPr marL="1647552" indent="0">
              <a:buNone/>
              <a:defRPr sz="500"/>
            </a:lvl8pPr>
            <a:lvl9pPr marL="1882917" indent="0">
              <a:buNone/>
              <a:defRPr sz="500"/>
            </a:lvl9pPr>
          </a:lstStyle>
          <a:p>
            <a:pPr lvl="0"/>
            <a:r>
              <a:rPr lang="ru-RU" smtClean="0"/>
              <a:t>Click to edit Master text styles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FB70A25-822A-44B1-809E-7358BF20CB86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5/2/2017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AB62A34-0AFA-455C-B96A-45AC068BF825}" type="slidenum">
              <a:rPr lang="ru-RU" smtClean="0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674575829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1000" b="1"/>
            </a:lvl1pPr>
          </a:lstStyle>
          <a:p>
            <a:r>
              <a:rPr lang="ru-RU" smtClean="0"/>
              <a:t>Click to edit Master title style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2"/>
            <a:ext cx="5486400" cy="3086100"/>
          </a:xfrm>
        </p:spPr>
        <p:txBody>
          <a:bodyPr/>
          <a:lstStyle>
            <a:lvl1pPr marL="0" indent="0">
              <a:buNone/>
              <a:defRPr sz="1600"/>
            </a:lvl1pPr>
            <a:lvl2pPr marL="235364" indent="0">
              <a:buNone/>
              <a:defRPr sz="1400"/>
            </a:lvl2pPr>
            <a:lvl3pPr marL="470729" indent="0">
              <a:buNone/>
              <a:defRPr sz="1200"/>
            </a:lvl3pPr>
            <a:lvl4pPr marL="706094" indent="0">
              <a:buNone/>
              <a:defRPr sz="1000"/>
            </a:lvl4pPr>
            <a:lvl5pPr marL="941459" indent="0">
              <a:buNone/>
              <a:defRPr sz="1000"/>
            </a:lvl5pPr>
            <a:lvl6pPr marL="1176823" indent="0">
              <a:buNone/>
              <a:defRPr sz="1000"/>
            </a:lvl6pPr>
            <a:lvl7pPr marL="1412188" indent="0">
              <a:buNone/>
              <a:defRPr sz="1000"/>
            </a:lvl7pPr>
            <a:lvl8pPr marL="1647552" indent="0">
              <a:buNone/>
              <a:defRPr sz="1000"/>
            </a:lvl8pPr>
            <a:lvl9pPr marL="1882917" indent="0">
              <a:buNone/>
              <a:defRPr sz="1000"/>
            </a:lvl9pPr>
          </a:lstStyle>
          <a:p>
            <a:r>
              <a:rPr lang="ru-RU" smtClean="0"/>
              <a:t>Drag picture to placeholder or click icon to add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6"/>
          </a:xfrm>
        </p:spPr>
        <p:txBody>
          <a:bodyPr/>
          <a:lstStyle>
            <a:lvl1pPr marL="0" indent="0">
              <a:buNone/>
              <a:defRPr sz="700"/>
            </a:lvl1pPr>
            <a:lvl2pPr marL="235364" indent="0">
              <a:buNone/>
              <a:defRPr sz="600"/>
            </a:lvl2pPr>
            <a:lvl3pPr marL="470729" indent="0">
              <a:buNone/>
              <a:defRPr sz="500"/>
            </a:lvl3pPr>
            <a:lvl4pPr marL="706094" indent="0">
              <a:buNone/>
              <a:defRPr sz="500"/>
            </a:lvl4pPr>
            <a:lvl5pPr marL="941459" indent="0">
              <a:buNone/>
              <a:defRPr sz="500"/>
            </a:lvl5pPr>
            <a:lvl6pPr marL="1176823" indent="0">
              <a:buNone/>
              <a:defRPr sz="500"/>
            </a:lvl6pPr>
            <a:lvl7pPr marL="1412188" indent="0">
              <a:buNone/>
              <a:defRPr sz="500"/>
            </a:lvl7pPr>
            <a:lvl8pPr marL="1647552" indent="0">
              <a:buNone/>
              <a:defRPr sz="500"/>
            </a:lvl8pPr>
            <a:lvl9pPr marL="1882917" indent="0">
              <a:buNone/>
              <a:defRPr sz="500"/>
            </a:lvl9pPr>
          </a:lstStyle>
          <a:p>
            <a:pPr lvl="0"/>
            <a:r>
              <a:rPr lang="ru-RU" smtClean="0"/>
              <a:t>Click to edit Master text styles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3040BC5-A83E-4ADF-BE06-41C038752D13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5/2/2017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5B93335-961B-4AC6-B472-23F887E96A85}" type="slidenum">
              <a:rPr lang="ru-RU" smtClean="0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78937859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Click to edit Master title style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D91E2C7-BCC8-4C9C-94BC-7B29D93E995F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5/2/2017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95C926D-F4BB-4846-84A9-408215DD905C}" type="slidenum">
              <a:rPr lang="ru-RU" smtClean="0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71277007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753354" y="227410"/>
            <a:ext cx="2405063" cy="4838700"/>
          </a:xfrm>
        </p:spPr>
        <p:txBody>
          <a:bodyPr vert="eaVert"/>
          <a:lstStyle/>
          <a:p>
            <a:r>
              <a:rPr lang="ru-RU" smtClean="0"/>
              <a:t>Click to edit Master title style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4988" y="227410"/>
            <a:ext cx="7065963" cy="4838700"/>
          </a:xfrm>
        </p:spPr>
        <p:txBody>
          <a:bodyPr vert="eaVert"/>
          <a:lstStyle/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A2CD7AD-3EA1-4E8F-A1F2-D638C0B62C23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5/2/2017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7C3AF1-E815-41C8-AD1F-A4FB79D1DEBD}" type="slidenum">
              <a:rPr lang="ru-RU" smtClean="0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848141609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91B95A-02CF-4175-ACB3-F1350DE04E21}" type="datetime1">
              <a:rPr lang="en-US" smtClean="0"/>
              <a:pPr/>
              <a:t>5/2/2017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E3FE5-A9B2-4740-BCFC-E5DFD07173B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69565988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Z:\Projects\Текущие\Проектная\FNS_2012\_БРЭНДБУК\out\PPT\3_1_present-01.jp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1359" y="1071"/>
            <a:ext cx="9142643" cy="5141712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685800" y="2522770"/>
            <a:ext cx="7772400" cy="1102519"/>
          </a:xfrm>
        </p:spPr>
        <p:txBody>
          <a:bodyPr>
            <a:normAutofit/>
          </a:bodyPr>
          <a:lstStyle>
            <a:lvl1pPr>
              <a:defRPr sz="2600"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ru-RU" dirty="0" smtClean="0"/>
              <a:t>НАЗВАНИЕ ПРЕЗЕНТАЦИИ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649376"/>
            <a:ext cx="6400800" cy="1314450"/>
          </a:xfrm>
        </p:spPr>
        <p:txBody>
          <a:bodyPr>
            <a:normAutofit/>
          </a:bodyPr>
          <a:lstStyle>
            <a:lvl1pPr marL="0" indent="0" algn="ctr">
              <a:buNone/>
              <a:defRPr sz="1400" b="0">
                <a:solidFill>
                  <a:schemeClr val="bg1"/>
                </a:solidFill>
                <a:latin typeface="+mj-lt"/>
              </a:defRPr>
            </a:lvl1pPr>
            <a:lvl2pPr marL="2353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707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7060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9414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1768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4121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6475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8829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 smtClean="0"/>
              <a:t>22.12.2012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6805908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E40C3F0-AB52-48BB-B3E5-6F82E4D6C5F7}" type="datetime1">
              <a:rPr lang="en-US" smtClean="0"/>
              <a:pPr/>
              <a:t>5/2/2017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191503" y="4404125"/>
            <a:ext cx="566739" cy="490537"/>
          </a:xfrm>
        </p:spPr>
        <p:txBody>
          <a:bodyPr/>
          <a:lstStyle>
            <a:lvl1pPr algn="ctr">
              <a:defRPr sz="1200" i="0" smtClean="0">
                <a:solidFill>
                  <a:schemeClr val="bg1"/>
                </a:solidFill>
                <a:latin typeface="+mj-lt"/>
              </a:defRPr>
            </a:lvl1pPr>
          </a:lstStyle>
          <a:p>
            <a:fld id="{D57E3FE5-A9B2-4740-BCFC-E5DFD07173B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7489749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Z:\Projects\Текущие\Проектная\FNS_2012\_БРЭНДБУК\out\PPT\3_1_present_A4-03.pn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1359" y="1435"/>
            <a:ext cx="9142644" cy="5141712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22640" y="1205156"/>
            <a:ext cx="7320689" cy="3621940"/>
          </a:xfrm>
        </p:spPr>
        <p:txBody>
          <a:bodyPr/>
          <a:lstStyle>
            <a:lvl1pPr marL="164064" indent="0">
              <a:buFontTx/>
              <a:buNone/>
              <a:defRPr b="1">
                <a:latin typeface="+mj-lt"/>
              </a:defRPr>
            </a:lvl1pPr>
            <a:lvl2pPr marL="162631" indent="1433">
              <a:defRPr>
                <a:latin typeface="+mj-lt"/>
              </a:defRPr>
            </a:lvl2pPr>
            <a:lvl3pPr marL="283709" indent="-117496">
              <a:tabLst/>
              <a:defRPr>
                <a:latin typeface="+mj-lt"/>
              </a:defRPr>
            </a:lvl3pPr>
            <a:lvl4pPr marL="0" indent="162631">
              <a:lnSpc>
                <a:spcPts val="813"/>
              </a:lnSpc>
              <a:spcBef>
                <a:spcPts val="181"/>
              </a:spcBef>
              <a:defRPr>
                <a:latin typeface="+mj-lt"/>
              </a:defRPr>
            </a:lvl4pPr>
            <a:lvl5pPr>
              <a:lnSpc>
                <a:spcPts val="813"/>
              </a:lnSpc>
              <a:spcBef>
                <a:spcPts val="181"/>
              </a:spcBef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ru-RU" dirty="0"/>
          </a:p>
        </p:txBody>
      </p:sp>
      <p:sp>
        <p:nvSpPr>
          <p:cNvPr id="10" name="TextBox 9"/>
          <p:cNvSpPr txBox="1"/>
          <p:nvPr/>
        </p:nvSpPr>
        <p:spPr>
          <a:xfrm>
            <a:off x="5926641" y="3845310"/>
            <a:ext cx="923619" cy="282640"/>
          </a:xfrm>
          <a:prstGeom prst="rect">
            <a:avLst/>
          </a:prstGeom>
          <a:noFill/>
        </p:spPr>
        <p:txBody>
          <a:bodyPr wrap="square" lIns="41265" tIns="20633" rIns="41265" bIns="20633" rtlCol="0">
            <a:no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z="900" dirty="0">
              <a:solidFill>
                <a:prstClr val="black"/>
              </a:solidFill>
            </a:endParaRPr>
          </a:p>
        </p:txBody>
      </p:sp>
      <p:sp>
        <p:nvSpPr>
          <p:cNvPr id="13" name="Заголовок 12"/>
          <p:cNvSpPr>
            <a:spLocks noGrp="1"/>
          </p:cNvSpPr>
          <p:nvPr>
            <p:ph type="title" hasCustomPrompt="1"/>
          </p:nvPr>
        </p:nvSpPr>
        <p:spPr>
          <a:xfrm>
            <a:off x="822637" y="375805"/>
            <a:ext cx="7337192" cy="829352"/>
          </a:xfrm>
        </p:spPr>
        <p:txBody>
          <a:bodyPr/>
          <a:lstStyle>
            <a:lvl1pPr marL="0" marR="0" indent="0" defTabSz="470729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2400"/>
            </a:lvl1pPr>
          </a:lstStyle>
          <a:p>
            <a:pPr marL="0" marR="0" lvl="0" indent="0" defTabSz="470729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/>
            </a:pPr>
            <a:r>
              <a:rPr kumimoji="0" lang="ru-RU" sz="2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5AA9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1/ ЗАГОЛОВОК СЛАЙДА</a:t>
            </a:r>
          </a:p>
        </p:txBody>
      </p:sp>
      <p:sp>
        <p:nvSpPr>
          <p:cNvPr id="14" name="Номер слайда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DDBC6A8-030A-4E74-A93A-0C27C7F12955}" type="slidenum">
              <a:rPr lang="ru-RU" smtClean="0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6736485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Z:\Projects\Текущие\Проектная\FNS_2012\_БРЭНДБУК\out\PPT\3_1_present_A4-04.pn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3" y="354"/>
            <a:ext cx="9142644" cy="5141712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22640" y="1205156"/>
            <a:ext cx="7320689" cy="3621940"/>
          </a:xfrm>
        </p:spPr>
        <p:txBody>
          <a:bodyPr/>
          <a:lstStyle>
            <a:lvl1pPr marL="164064" indent="0">
              <a:buFontTx/>
              <a:buNone/>
              <a:defRPr b="1">
                <a:latin typeface="+mj-lt"/>
              </a:defRPr>
            </a:lvl1pPr>
            <a:lvl2pPr marL="164064" indent="0">
              <a:defRPr>
                <a:latin typeface="+mj-lt"/>
              </a:defRPr>
            </a:lvl2pPr>
            <a:lvl3pPr marL="283709" indent="-117496">
              <a:defRPr>
                <a:latin typeface="+mj-lt"/>
              </a:defRPr>
            </a:lvl3pPr>
            <a:lvl4pPr marL="0" indent="162631">
              <a:defRPr>
                <a:latin typeface="+mj-lt"/>
              </a:defRPr>
            </a:lvl4pPr>
            <a:lvl5pPr marL="647658" indent="0"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ru-RU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821928" y="375805"/>
            <a:ext cx="7337901" cy="829352"/>
          </a:xfrm>
        </p:spPr>
        <p:txBody>
          <a:bodyPr/>
          <a:lstStyle>
            <a:lvl1pPr marL="0" marR="0" indent="0" defTabSz="470729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2400"/>
            </a:lvl1pPr>
          </a:lstStyle>
          <a:p>
            <a:pPr marL="0" marR="0" lvl="0" indent="0" defTabSz="470729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/>
            </a:pPr>
            <a:r>
              <a:rPr kumimoji="0" lang="ru-RU" sz="2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5AA9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1/ ЗАГОЛОВОК СЛАЙДА</a:t>
            </a:r>
          </a:p>
        </p:txBody>
      </p:sp>
      <p:sp>
        <p:nvSpPr>
          <p:cNvPr id="20" name="Номер слайда 1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ED17D7C-6A4E-4319-B85A-2D2149C499EC}" type="slidenum">
              <a:rPr lang="ru-RU" smtClean="0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36874208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Z:\Projects\Текущие\Проектная\FNS_2012\_БРЭНДБУК\out\PPT\3_1_present_A4-03.pn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3" y="1"/>
            <a:ext cx="9142644" cy="5141712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2640" y="759381"/>
            <a:ext cx="7320689" cy="1518473"/>
          </a:xfrm>
        </p:spPr>
        <p:txBody>
          <a:bodyPr anchor="t"/>
          <a:lstStyle>
            <a:lvl1pPr algn="l">
              <a:defRPr sz="2100" b="1" cap="all"/>
            </a:lvl1pPr>
          </a:lstStyle>
          <a:p>
            <a:r>
              <a:rPr lang="ru-RU" smtClean="0"/>
              <a:t>Click to edit Master title style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22640" y="2572292"/>
            <a:ext cx="7320689" cy="2254803"/>
          </a:xfrm>
        </p:spPr>
        <p:txBody>
          <a:bodyPr anchor="t"/>
          <a:lstStyle>
            <a:lvl1pPr marL="0" indent="0">
              <a:buNone/>
              <a:defRPr sz="1000">
                <a:solidFill>
                  <a:schemeClr val="tx1">
                    <a:tint val="75000"/>
                  </a:schemeClr>
                </a:solidFill>
              </a:defRPr>
            </a:lvl1pPr>
            <a:lvl2pPr marL="235364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2pPr>
            <a:lvl3pPr marL="470729" indent="0">
              <a:buNone/>
              <a:defRPr sz="800">
                <a:solidFill>
                  <a:schemeClr val="tx1">
                    <a:tint val="75000"/>
                  </a:schemeClr>
                </a:solidFill>
              </a:defRPr>
            </a:lvl3pPr>
            <a:lvl4pPr marL="706094" indent="0">
              <a:buNone/>
              <a:defRPr sz="700">
                <a:solidFill>
                  <a:schemeClr val="tx1">
                    <a:tint val="75000"/>
                  </a:schemeClr>
                </a:solidFill>
              </a:defRPr>
            </a:lvl4pPr>
            <a:lvl5pPr marL="941459" indent="0">
              <a:buNone/>
              <a:defRPr sz="700">
                <a:solidFill>
                  <a:schemeClr val="tx1">
                    <a:tint val="75000"/>
                  </a:schemeClr>
                </a:solidFill>
              </a:defRPr>
            </a:lvl5pPr>
            <a:lvl6pPr marL="1176823" indent="0">
              <a:buNone/>
              <a:defRPr sz="700">
                <a:solidFill>
                  <a:schemeClr val="tx1">
                    <a:tint val="75000"/>
                  </a:schemeClr>
                </a:solidFill>
              </a:defRPr>
            </a:lvl6pPr>
            <a:lvl7pPr marL="1412188" indent="0">
              <a:buNone/>
              <a:defRPr sz="700">
                <a:solidFill>
                  <a:schemeClr val="tx1">
                    <a:tint val="75000"/>
                  </a:schemeClr>
                </a:solidFill>
              </a:defRPr>
            </a:lvl7pPr>
            <a:lvl8pPr marL="1647552" indent="0">
              <a:buNone/>
              <a:defRPr sz="700">
                <a:solidFill>
                  <a:schemeClr val="tx1">
                    <a:tint val="75000"/>
                  </a:schemeClr>
                </a:solidFill>
              </a:defRPr>
            </a:lvl8pPr>
            <a:lvl9pPr marL="1882917" indent="0">
              <a:buNone/>
              <a:defRPr sz="7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Click to edit Master text styles</a:t>
            </a:r>
          </a:p>
        </p:txBody>
      </p:sp>
      <p:sp>
        <p:nvSpPr>
          <p:cNvPr id="14" name="Номер слайда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1E3F255-BAAB-4729-82CB-36BD993839D8}" type="slidenum">
              <a:rPr lang="ru-RU" smtClean="0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22887642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Z:\Projects\Текущие\Проектная\FNS_2012\_БРЭНДБУК\out\PPT\3_1_present_A4-03.pn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1359" y="1435"/>
            <a:ext cx="9142644" cy="5141712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2637" y="375803"/>
            <a:ext cx="7337192" cy="829353"/>
          </a:xfrm>
        </p:spPr>
        <p:txBody>
          <a:bodyPr/>
          <a:lstStyle>
            <a:lvl1pPr algn="l">
              <a:defRPr/>
            </a:lvl1pPr>
          </a:lstStyle>
          <a:p>
            <a:r>
              <a:rPr lang="ru-RU" smtClean="0"/>
              <a:t>Click to edit Master title style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822638" y="1205156"/>
            <a:ext cx="3620764" cy="3521848"/>
          </a:xfrm>
        </p:spPr>
        <p:txBody>
          <a:bodyPr/>
          <a:lstStyle>
            <a:lvl1pPr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14933" y="1205156"/>
            <a:ext cx="3644897" cy="3521848"/>
          </a:xfrm>
        </p:spPr>
        <p:txBody>
          <a:bodyPr/>
          <a:lstStyle>
            <a:lvl1pPr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ru-RU" dirty="0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28D010C-5997-44E7-ADAB-F77667386F59}" type="slidenum">
              <a:rPr lang="ru-RU" smtClean="0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8869844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2635" y="375802"/>
            <a:ext cx="7864167" cy="829353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Click to edit Master title style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22637" y="1205154"/>
            <a:ext cx="3674753" cy="426002"/>
          </a:xfrm>
        </p:spPr>
        <p:txBody>
          <a:bodyPr anchor="b"/>
          <a:lstStyle>
            <a:lvl1pPr marL="0" indent="0">
              <a:buNone/>
              <a:defRPr sz="1200" b="1"/>
            </a:lvl1pPr>
            <a:lvl2pPr marL="235364" indent="0">
              <a:buNone/>
              <a:defRPr sz="1000" b="1"/>
            </a:lvl2pPr>
            <a:lvl3pPr marL="470729" indent="0">
              <a:buNone/>
              <a:defRPr sz="900" b="1"/>
            </a:lvl3pPr>
            <a:lvl4pPr marL="706094" indent="0">
              <a:buNone/>
              <a:defRPr sz="800" b="1"/>
            </a:lvl4pPr>
            <a:lvl5pPr marL="941459" indent="0">
              <a:buNone/>
              <a:defRPr sz="800" b="1"/>
            </a:lvl5pPr>
            <a:lvl6pPr marL="1176823" indent="0">
              <a:buNone/>
              <a:defRPr sz="800" b="1"/>
            </a:lvl6pPr>
            <a:lvl7pPr marL="1412188" indent="0">
              <a:buNone/>
              <a:defRPr sz="800" b="1"/>
            </a:lvl7pPr>
            <a:lvl8pPr marL="1647552" indent="0">
              <a:buNone/>
              <a:defRPr sz="800" b="1"/>
            </a:lvl8pPr>
            <a:lvl9pPr marL="1882917" indent="0">
              <a:buNone/>
              <a:defRPr sz="800" b="1"/>
            </a:lvl9pPr>
          </a:lstStyle>
          <a:p>
            <a:pPr lvl="0"/>
            <a:r>
              <a:rPr lang="ru-RU" smtClean="0"/>
              <a:t>Click to edit Master text styles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822637" y="1631157"/>
            <a:ext cx="3674753" cy="3195936"/>
          </a:xfrm>
        </p:spPr>
        <p:txBody>
          <a:bodyPr/>
          <a:lstStyle>
            <a:lvl1pPr>
              <a:defRPr sz="1200"/>
            </a:lvl1pPr>
            <a:lvl2pPr>
              <a:defRPr sz="1000"/>
            </a:lvl2pPr>
            <a:lvl3pPr>
              <a:defRPr sz="900"/>
            </a:lvl3pPr>
            <a:lvl4pPr>
              <a:defRPr sz="800"/>
            </a:lvl4pPr>
            <a:lvl5pPr>
              <a:defRPr sz="800"/>
            </a:lvl5pPr>
            <a:lvl6pPr>
              <a:defRPr sz="800"/>
            </a:lvl6pPr>
            <a:lvl7pPr>
              <a:defRPr sz="800"/>
            </a:lvl7pPr>
            <a:lvl8pPr>
              <a:defRPr sz="800"/>
            </a:lvl8pPr>
            <a:lvl9pPr>
              <a:defRPr sz="800"/>
            </a:lvl9pPr>
          </a:lstStyle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572001" y="1205154"/>
            <a:ext cx="3587827" cy="426002"/>
          </a:xfrm>
        </p:spPr>
        <p:txBody>
          <a:bodyPr anchor="b"/>
          <a:lstStyle>
            <a:lvl1pPr marL="0" indent="0">
              <a:buNone/>
              <a:defRPr sz="1200" b="1"/>
            </a:lvl1pPr>
            <a:lvl2pPr marL="235364" indent="0">
              <a:buNone/>
              <a:defRPr sz="1000" b="1"/>
            </a:lvl2pPr>
            <a:lvl3pPr marL="470729" indent="0">
              <a:buNone/>
              <a:defRPr sz="900" b="1"/>
            </a:lvl3pPr>
            <a:lvl4pPr marL="706094" indent="0">
              <a:buNone/>
              <a:defRPr sz="800" b="1"/>
            </a:lvl4pPr>
            <a:lvl5pPr marL="941459" indent="0">
              <a:buNone/>
              <a:defRPr sz="800" b="1"/>
            </a:lvl5pPr>
            <a:lvl6pPr marL="1176823" indent="0">
              <a:buNone/>
              <a:defRPr sz="800" b="1"/>
            </a:lvl6pPr>
            <a:lvl7pPr marL="1412188" indent="0">
              <a:buNone/>
              <a:defRPr sz="800" b="1"/>
            </a:lvl7pPr>
            <a:lvl8pPr marL="1647552" indent="0">
              <a:buNone/>
              <a:defRPr sz="800" b="1"/>
            </a:lvl8pPr>
            <a:lvl9pPr marL="1882917" indent="0">
              <a:buNone/>
              <a:defRPr sz="800" b="1"/>
            </a:lvl9pPr>
          </a:lstStyle>
          <a:p>
            <a:pPr lvl="0"/>
            <a:r>
              <a:rPr lang="ru-RU" smtClean="0"/>
              <a:t>Click to edit Master text styles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572001" y="1641073"/>
            <a:ext cx="3587827" cy="3186020"/>
          </a:xfrm>
        </p:spPr>
        <p:txBody>
          <a:bodyPr/>
          <a:lstStyle>
            <a:lvl1pPr>
              <a:defRPr sz="1200"/>
            </a:lvl1pPr>
            <a:lvl2pPr>
              <a:defRPr sz="1000"/>
            </a:lvl2pPr>
            <a:lvl3pPr>
              <a:defRPr sz="900"/>
            </a:lvl3pPr>
            <a:lvl4pPr>
              <a:defRPr sz="800"/>
            </a:lvl4pPr>
            <a:lvl5pPr>
              <a:defRPr sz="800"/>
            </a:lvl5pPr>
            <a:lvl6pPr>
              <a:defRPr sz="800"/>
            </a:lvl6pPr>
            <a:lvl7pPr>
              <a:defRPr sz="800"/>
            </a:lvl7pPr>
            <a:lvl8pPr>
              <a:defRPr sz="800"/>
            </a:lvl8pPr>
            <a:lvl9pPr>
              <a:defRPr sz="800"/>
            </a:lvl9pPr>
          </a:lstStyle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ru-RU" dirty="0"/>
          </a:p>
        </p:txBody>
      </p:sp>
      <p:sp>
        <p:nvSpPr>
          <p:cNvPr id="11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6886B1E-B647-4632-8326-E40C039EC919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5/2/2017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19C80194-86EC-4B2B-A4F3-81F77542C6A5}" type="slidenum">
              <a:rPr lang="ru-RU" smtClean="0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/>
              </a:solidFill>
            </a:endParaRPr>
          </a:p>
        </p:txBody>
      </p:sp>
      <p:sp>
        <p:nvSpPr>
          <p:cNvPr id="13" name="Нижний колонтитул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38475017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Z:\Projects\Текущие\Проектная\FNS_2012\_БРЭНДБУК\out\PPT\3_1_present_A4-03.pn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1359" y="1435"/>
            <a:ext cx="9142644" cy="5141712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2637" y="375803"/>
            <a:ext cx="7864167" cy="829353"/>
          </a:xfrm>
        </p:spPr>
        <p:txBody>
          <a:bodyPr/>
          <a:lstStyle>
            <a:lvl1pPr algn="l">
              <a:defRPr/>
            </a:lvl1pPr>
          </a:lstStyle>
          <a:p>
            <a:r>
              <a:rPr lang="ru-RU" smtClean="0"/>
              <a:t>Click to edit Master title style</a:t>
            </a:r>
            <a:endParaRPr lang="ru-RU" dirty="0"/>
          </a:p>
        </p:txBody>
      </p:sp>
      <p:sp>
        <p:nvSpPr>
          <p:cNvPr id="11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144188D-6423-4263-A37C-F37613006B1B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5/2/2017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179AFC8C-32EF-4B56-9E55-3B036E80E93C}" type="slidenum">
              <a:rPr lang="ru-RU" smtClean="0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/>
              </a:solidFill>
            </a:endParaRPr>
          </a:p>
        </p:txBody>
      </p:sp>
      <p:sp>
        <p:nvSpPr>
          <p:cNvPr id="13" name="Нижний колонтитул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83186832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2292F61-2093-4AC7-9D66-EAB2AC913180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5/2/2017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191049" y="4404445"/>
            <a:ext cx="567428" cy="489829"/>
          </a:xfrm>
          <a:prstGeom prst="rect">
            <a:avLst/>
          </a:prstGeom>
        </p:spPr>
        <p:txBody>
          <a:bodyPr vert="horz" lIns="71567" tIns="35783" rIns="71567" bIns="35783" rtlCol="0" anchor="ctr">
            <a:normAutofit/>
          </a:bodyPr>
          <a:lstStyle>
            <a:lvl1pPr algn="ctr">
              <a:defRPr sz="1200" i="0">
                <a:solidFill>
                  <a:schemeClr val="bg1"/>
                </a:solidFill>
                <a:latin typeface="+mj-lt"/>
              </a:defRPr>
            </a:lvl1pPr>
          </a:lstStyle>
          <a:p>
            <a:pPr>
              <a:defRPr/>
            </a:pPr>
            <a:fld id="{CE65262F-85F7-414C-AE19-9E77B2474F4D}" type="slidenum">
              <a:rPr lang="ru-RU" smtClean="0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72721509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5" y="204788"/>
            <a:ext cx="3008313" cy="871538"/>
          </a:xfrm>
        </p:spPr>
        <p:txBody>
          <a:bodyPr anchor="b"/>
          <a:lstStyle>
            <a:lvl1pPr algn="l">
              <a:defRPr sz="1000" b="1"/>
            </a:lvl1pPr>
          </a:lstStyle>
          <a:p>
            <a:r>
              <a:rPr lang="ru-RU" smtClean="0"/>
              <a:t>Click to edit Master title style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1" y="204792"/>
            <a:ext cx="5111751" cy="4389835"/>
          </a:xfrm>
        </p:spPr>
        <p:txBody>
          <a:bodyPr/>
          <a:lstStyle>
            <a:lvl1pPr>
              <a:defRPr sz="1600"/>
            </a:lvl1pPr>
            <a:lvl2pPr>
              <a:defRPr sz="1400"/>
            </a:lvl2pPr>
            <a:lvl3pPr>
              <a:defRPr sz="1200"/>
            </a:lvl3pPr>
            <a:lvl4pPr>
              <a:defRPr sz="1000"/>
            </a:lvl4pPr>
            <a:lvl5pPr>
              <a:defRPr sz="1000"/>
            </a:lvl5pPr>
            <a:lvl6pPr>
              <a:defRPr sz="1000"/>
            </a:lvl6pPr>
            <a:lvl7pPr>
              <a:defRPr sz="1000"/>
            </a:lvl7pPr>
            <a:lvl8pPr>
              <a:defRPr sz="1000"/>
            </a:lvl8pPr>
            <a:lvl9pPr>
              <a:defRPr sz="1000"/>
            </a:lvl9pPr>
          </a:lstStyle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5" y="1076328"/>
            <a:ext cx="3008313" cy="3518297"/>
          </a:xfrm>
        </p:spPr>
        <p:txBody>
          <a:bodyPr/>
          <a:lstStyle>
            <a:lvl1pPr marL="0" indent="0">
              <a:buNone/>
              <a:defRPr sz="700"/>
            </a:lvl1pPr>
            <a:lvl2pPr marL="235364" indent="0">
              <a:buNone/>
              <a:defRPr sz="600"/>
            </a:lvl2pPr>
            <a:lvl3pPr marL="470729" indent="0">
              <a:buNone/>
              <a:defRPr sz="500"/>
            </a:lvl3pPr>
            <a:lvl4pPr marL="706094" indent="0">
              <a:buNone/>
              <a:defRPr sz="500"/>
            </a:lvl4pPr>
            <a:lvl5pPr marL="941459" indent="0">
              <a:buNone/>
              <a:defRPr sz="500"/>
            </a:lvl5pPr>
            <a:lvl6pPr marL="1176823" indent="0">
              <a:buNone/>
              <a:defRPr sz="500"/>
            </a:lvl6pPr>
            <a:lvl7pPr marL="1412188" indent="0">
              <a:buNone/>
              <a:defRPr sz="500"/>
            </a:lvl7pPr>
            <a:lvl8pPr marL="1647552" indent="0">
              <a:buNone/>
              <a:defRPr sz="500"/>
            </a:lvl8pPr>
            <a:lvl9pPr marL="1882917" indent="0">
              <a:buNone/>
              <a:defRPr sz="500"/>
            </a:lvl9pPr>
          </a:lstStyle>
          <a:p>
            <a:pPr lvl="0"/>
            <a:r>
              <a:rPr lang="ru-RU" smtClean="0"/>
              <a:t>Click to edit Master text styles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AAD081E-73F2-4A60-82EB-5586F870B33D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5/2/2017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AB62A34-0AFA-455C-B96A-45AC068BF825}" type="slidenum">
              <a:rPr lang="ru-RU" smtClean="0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86348292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1000" b="1"/>
            </a:lvl1pPr>
          </a:lstStyle>
          <a:p>
            <a:r>
              <a:rPr lang="ru-RU" smtClean="0"/>
              <a:t>Click to edit Master title style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2"/>
            <a:ext cx="5486400" cy="3086100"/>
          </a:xfrm>
        </p:spPr>
        <p:txBody>
          <a:bodyPr/>
          <a:lstStyle>
            <a:lvl1pPr marL="0" indent="0">
              <a:buNone/>
              <a:defRPr sz="1600"/>
            </a:lvl1pPr>
            <a:lvl2pPr marL="235364" indent="0">
              <a:buNone/>
              <a:defRPr sz="1400"/>
            </a:lvl2pPr>
            <a:lvl3pPr marL="470729" indent="0">
              <a:buNone/>
              <a:defRPr sz="1200"/>
            </a:lvl3pPr>
            <a:lvl4pPr marL="706094" indent="0">
              <a:buNone/>
              <a:defRPr sz="1000"/>
            </a:lvl4pPr>
            <a:lvl5pPr marL="941459" indent="0">
              <a:buNone/>
              <a:defRPr sz="1000"/>
            </a:lvl5pPr>
            <a:lvl6pPr marL="1176823" indent="0">
              <a:buNone/>
              <a:defRPr sz="1000"/>
            </a:lvl6pPr>
            <a:lvl7pPr marL="1412188" indent="0">
              <a:buNone/>
              <a:defRPr sz="1000"/>
            </a:lvl7pPr>
            <a:lvl8pPr marL="1647552" indent="0">
              <a:buNone/>
              <a:defRPr sz="1000"/>
            </a:lvl8pPr>
            <a:lvl9pPr marL="1882917" indent="0">
              <a:buNone/>
              <a:defRPr sz="1000"/>
            </a:lvl9pPr>
          </a:lstStyle>
          <a:p>
            <a:r>
              <a:rPr lang="ru-RU" smtClean="0"/>
              <a:t>Drag picture to placeholder or click icon to add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6"/>
          </a:xfrm>
        </p:spPr>
        <p:txBody>
          <a:bodyPr/>
          <a:lstStyle>
            <a:lvl1pPr marL="0" indent="0">
              <a:buNone/>
              <a:defRPr sz="700"/>
            </a:lvl1pPr>
            <a:lvl2pPr marL="235364" indent="0">
              <a:buNone/>
              <a:defRPr sz="600"/>
            </a:lvl2pPr>
            <a:lvl3pPr marL="470729" indent="0">
              <a:buNone/>
              <a:defRPr sz="500"/>
            </a:lvl3pPr>
            <a:lvl4pPr marL="706094" indent="0">
              <a:buNone/>
              <a:defRPr sz="500"/>
            </a:lvl4pPr>
            <a:lvl5pPr marL="941459" indent="0">
              <a:buNone/>
              <a:defRPr sz="500"/>
            </a:lvl5pPr>
            <a:lvl6pPr marL="1176823" indent="0">
              <a:buNone/>
              <a:defRPr sz="500"/>
            </a:lvl6pPr>
            <a:lvl7pPr marL="1412188" indent="0">
              <a:buNone/>
              <a:defRPr sz="500"/>
            </a:lvl7pPr>
            <a:lvl8pPr marL="1647552" indent="0">
              <a:buNone/>
              <a:defRPr sz="500"/>
            </a:lvl8pPr>
            <a:lvl9pPr marL="1882917" indent="0">
              <a:buNone/>
              <a:defRPr sz="500"/>
            </a:lvl9pPr>
          </a:lstStyle>
          <a:p>
            <a:pPr lvl="0"/>
            <a:r>
              <a:rPr lang="ru-RU" smtClean="0"/>
              <a:t>Click to edit Master text styles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0AFBE15-4F16-4E1B-A0AA-2FA951B71401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5/2/2017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5B93335-961B-4AC6-B472-23F887E96A85}" type="slidenum">
              <a:rPr lang="ru-RU" smtClean="0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49879437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Click to edit Master title style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BDA8336-7E8B-40D7-81BF-A78E19C56179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5/2/2017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95C926D-F4BB-4846-84A9-408215DD905C}" type="slidenum">
              <a:rPr lang="ru-RU" smtClean="0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177583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5" y="204788"/>
            <a:ext cx="3008313" cy="871538"/>
          </a:xfrm>
        </p:spPr>
        <p:txBody>
          <a:bodyPr anchor="b"/>
          <a:lstStyle>
            <a:lvl1pPr algn="l">
              <a:defRPr sz="1000" b="1"/>
            </a:lvl1pPr>
          </a:lstStyle>
          <a:p>
            <a:r>
              <a:rPr lang="ru-RU" smtClean="0"/>
              <a:t>Click to edit Master title style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1" y="204792"/>
            <a:ext cx="5111751" cy="4389835"/>
          </a:xfrm>
        </p:spPr>
        <p:txBody>
          <a:bodyPr/>
          <a:lstStyle>
            <a:lvl1pPr>
              <a:defRPr sz="1600"/>
            </a:lvl1pPr>
            <a:lvl2pPr>
              <a:defRPr sz="1400"/>
            </a:lvl2pPr>
            <a:lvl3pPr>
              <a:defRPr sz="1200"/>
            </a:lvl3pPr>
            <a:lvl4pPr>
              <a:defRPr sz="1000"/>
            </a:lvl4pPr>
            <a:lvl5pPr>
              <a:defRPr sz="1000"/>
            </a:lvl5pPr>
            <a:lvl6pPr>
              <a:defRPr sz="1000"/>
            </a:lvl6pPr>
            <a:lvl7pPr>
              <a:defRPr sz="1000"/>
            </a:lvl7pPr>
            <a:lvl8pPr>
              <a:defRPr sz="1000"/>
            </a:lvl8pPr>
            <a:lvl9pPr>
              <a:defRPr sz="1000"/>
            </a:lvl9pPr>
          </a:lstStyle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5" y="1076328"/>
            <a:ext cx="3008313" cy="3518297"/>
          </a:xfrm>
        </p:spPr>
        <p:txBody>
          <a:bodyPr/>
          <a:lstStyle>
            <a:lvl1pPr marL="0" indent="0">
              <a:buNone/>
              <a:defRPr sz="700"/>
            </a:lvl1pPr>
            <a:lvl2pPr marL="235364" indent="0">
              <a:buNone/>
              <a:defRPr sz="600"/>
            </a:lvl2pPr>
            <a:lvl3pPr marL="470729" indent="0">
              <a:buNone/>
              <a:defRPr sz="500"/>
            </a:lvl3pPr>
            <a:lvl4pPr marL="706094" indent="0">
              <a:buNone/>
              <a:defRPr sz="500"/>
            </a:lvl4pPr>
            <a:lvl5pPr marL="941459" indent="0">
              <a:buNone/>
              <a:defRPr sz="500"/>
            </a:lvl5pPr>
            <a:lvl6pPr marL="1176823" indent="0">
              <a:buNone/>
              <a:defRPr sz="500"/>
            </a:lvl6pPr>
            <a:lvl7pPr marL="1412188" indent="0">
              <a:buNone/>
              <a:defRPr sz="500"/>
            </a:lvl7pPr>
            <a:lvl8pPr marL="1647552" indent="0">
              <a:buNone/>
              <a:defRPr sz="500"/>
            </a:lvl8pPr>
            <a:lvl9pPr marL="1882917" indent="0">
              <a:buNone/>
              <a:defRPr sz="500"/>
            </a:lvl9pPr>
          </a:lstStyle>
          <a:p>
            <a:pPr lvl="0"/>
            <a:r>
              <a:rPr lang="ru-RU" smtClean="0"/>
              <a:t>Click to edit Master text styles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93DF4DC-37D0-4B16-9447-B2C56A6E1555}" type="datetime1">
              <a:rPr lang="en-US" smtClean="0"/>
              <a:pPr/>
              <a:t>5/2/2017</a:t>
            </a:fld>
            <a:endParaRPr lang="en-US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7E3FE5-A9B2-4740-BCFC-E5DFD07173B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18610688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753354" y="227410"/>
            <a:ext cx="2405063" cy="4838700"/>
          </a:xfrm>
        </p:spPr>
        <p:txBody>
          <a:bodyPr vert="eaVert"/>
          <a:lstStyle/>
          <a:p>
            <a:r>
              <a:rPr lang="ru-RU" smtClean="0"/>
              <a:t>Click to edit Master title style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4988" y="227410"/>
            <a:ext cx="7065963" cy="4838700"/>
          </a:xfrm>
        </p:spPr>
        <p:txBody>
          <a:bodyPr vert="eaVert"/>
          <a:lstStyle/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E76F8BC-6C15-4582-8837-521D4D9FAABF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5/2/2017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7C3AF1-E815-41C8-AD1F-A4FB79D1DEBD}" type="slidenum">
              <a:rPr lang="ru-RU" smtClean="0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74303409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8E67D-D3B7-4418-BD12-F19D474F4A85}" type="datetime1">
              <a:rPr lang="en-US" smtClean="0"/>
              <a:pPr/>
              <a:t>5/2/2017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E3FE5-A9B2-4740-BCFC-E5DFD07173B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69565988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Z:\Projects\Текущие\Проектная\FNS_2012\_БРЭНДБУК\out\PPT\3_1_present-0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89" y="1196"/>
            <a:ext cx="9142412" cy="51411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522770"/>
            <a:ext cx="7772400" cy="1102519"/>
          </a:xfrm>
        </p:spPr>
        <p:txBody>
          <a:bodyPr>
            <a:normAutofit/>
          </a:bodyPr>
          <a:lstStyle>
            <a:lvl1pPr>
              <a:defRPr sz="2600"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ru-RU" smtClean="0"/>
              <a:t>Click to edit Master title style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649376"/>
            <a:ext cx="6400800" cy="1314450"/>
          </a:xfrm>
        </p:spPr>
        <p:txBody>
          <a:bodyPr>
            <a:normAutofit/>
          </a:bodyPr>
          <a:lstStyle>
            <a:lvl1pPr marL="0" indent="0" algn="ctr">
              <a:buNone/>
              <a:defRPr sz="1400" b="0">
                <a:solidFill>
                  <a:schemeClr val="bg1"/>
                </a:solidFill>
                <a:latin typeface="+mj-lt"/>
              </a:defRPr>
            </a:lvl1pPr>
            <a:lvl2pPr marL="2353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707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7060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9414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1768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4121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6475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8829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Click to edit Master subtitle style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094844711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Z:\Projects\Текущие\Проектная\FNS_2012\_БРЭНДБУК\out\PPT\3_1_present_A4-0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89" y="1191"/>
            <a:ext cx="9142412" cy="51423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5926140" y="3845720"/>
            <a:ext cx="923925" cy="282179"/>
          </a:xfrm>
          <a:prstGeom prst="rect">
            <a:avLst/>
          </a:prstGeom>
          <a:noFill/>
        </p:spPr>
        <p:txBody>
          <a:bodyPr lIns="41265" tIns="20633" rIns="41265" bIns="20633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sz="900" dirty="0">
              <a:solidFill>
                <a:prstClr val="black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22640" y="1205156"/>
            <a:ext cx="7320689" cy="3621940"/>
          </a:xfrm>
        </p:spPr>
        <p:txBody>
          <a:bodyPr/>
          <a:lstStyle>
            <a:lvl1pPr marL="164064" indent="0">
              <a:buFontTx/>
              <a:buNone/>
              <a:defRPr b="1">
                <a:latin typeface="+mj-lt"/>
              </a:defRPr>
            </a:lvl1pPr>
            <a:lvl2pPr marL="162631" indent="1433">
              <a:defRPr>
                <a:latin typeface="+mj-lt"/>
              </a:defRPr>
            </a:lvl2pPr>
            <a:lvl3pPr marL="283709" indent="-117496">
              <a:tabLst/>
              <a:defRPr>
                <a:latin typeface="+mj-lt"/>
              </a:defRPr>
            </a:lvl3pPr>
            <a:lvl4pPr marL="0" indent="162631">
              <a:lnSpc>
                <a:spcPts val="813"/>
              </a:lnSpc>
              <a:spcBef>
                <a:spcPts val="181"/>
              </a:spcBef>
              <a:defRPr>
                <a:latin typeface="+mj-lt"/>
              </a:defRPr>
            </a:lvl4pPr>
            <a:lvl5pPr>
              <a:lnSpc>
                <a:spcPts val="813"/>
              </a:lnSpc>
              <a:spcBef>
                <a:spcPts val="181"/>
              </a:spcBef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ru-RU" dirty="0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822637" y="375805"/>
            <a:ext cx="7337192" cy="829352"/>
          </a:xfrm>
        </p:spPr>
        <p:txBody>
          <a:bodyPr/>
          <a:lstStyle>
            <a:lvl1pPr marL="0" marR="0" indent="0" defTabSz="470729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2400"/>
            </a:lvl1pPr>
          </a:lstStyle>
          <a:p>
            <a:pPr lvl="0"/>
            <a:r>
              <a:rPr lang="ru-RU" noProof="0" smtClean="0"/>
              <a:t>Click to edit Master title style</a:t>
            </a:r>
            <a:endParaRPr lang="ru-RU" noProof="0" dirty="0" smtClean="0"/>
          </a:p>
        </p:txBody>
      </p:sp>
      <p:sp>
        <p:nvSpPr>
          <p:cNvPr id="6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DBC6A8-030A-4E74-A93A-0C27C7F12955}" type="slidenum">
              <a:rPr lang="ru-RU" smtClean="0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26393882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Z:\Projects\Текущие\Проектная\FNS_2012\_БРЭНДБУК\out\PPT\3_1_present_A4-04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" y="3"/>
            <a:ext cx="9142413" cy="51423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22640" y="1205156"/>
            <a:ext cx="7320689" cy="3621940"/>
          </a:xfrm>
        </p:spPr>
        <p:txBody>
          <a:bodyPr/>
          <a:lstStyle>
            <a:lvl1pPr marL="164064" indent="0">
              <a:buFontTx/>
              <a:buNone/>
              <a:defRPr b="1">
                <a:latin typeface="+mj-lt"/>
              </a:defRPr>
            </a:lvl1pPr>
            <a:lvl2pPr marL="164064" indent="0">
              <a:defRPr>
                <a:latin typeface="+mj-lt"/>
              </a:defRPr>
            </a:lvl2pPr>
            <a:lvl3pPr marL="283709" indent="-117496">
              <a:defRPr>
                <a:latin typeface="+mj-lt"/>
              </a:defRPr>
            </a:lvl3pPr>
            <a:lvl4pPr marL="0" indent="162631">
              <a:defRPr>
                <a:latin typeface="+mj-lt"/>
              </a:defRPr>
            </a:lvl4pPr>
            <a:lvl5pPr marL="647658" indent="0"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ru-RU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821928" y="375805"/>
            <a:ext cx="7337901" cy="829352"/>
          </a:xfrm>
        </p:spPr>
        <p:txBody>
          <a:bodyPr/>
          <a:lstStyle>
            <a:lvl1pPr marL="0" marR="0" indent="0" defTabSz="470729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2400"/>
            </a:lvl1pPr>
          </a:lstStyle>
          <a:p>
            <a:pPr lvl="0"/>
            <a:r>
              <a:rPr lang="ru-RU" noProof="0" smtClean="0"/>
              <a:t>Click to edit Master title style</a:t>
            </a:r>
            <a:endParaRPr lang="ru-RU" noProof="0" dirty="0" smtClean="0"/>
          </a:p>
        </p:txBody>
      </p:sp>
      <p:sp>
        <p:nvSpPr>
          <p:cNvPr id="5" name="Номер слайда 19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D17D7C-6A4E-4319-B85A-2D2149C499EC}" type="slidenum">
              <a:rPr lang="ru-RU" smtClean="0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07197946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Z:\Projects\Текущие\Проектная\FNS_2012\_БРЭНДБУК\out\PPT\3_1_present_A4-0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" y="5"/>
            <a:ext cx="9142413" cy="51411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2640" y="759381"/>
            <a:ext cx="7320689" cy="1518473"/>
          </a:xfrm>
        </p:spPr>
        <p:txBody>
          <a:bodyPr anchor="t"/>
          <a:lstStyle>
            <a:lvl1pPr algn="l">
              <a:defRPr sz="2100" b="1" cap="all"/>
            </a:lvl1pPr>
          </a:lstStyle>
          <a:p>
            <a:r>
              <a:rPr lang="ru-RU" smtClean="0"/>
              <a:t>Click to edit Master title style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22640" y="2572292"/>
            <a:ext cx="7320689" cy="2254803"/>
          </a:xfrm>
        </p:spPr>
        <p:txBody>
          <a:bodyPr/>
          <a:lstStyle>
            <a:lvl1pPr marL="0" indent="0">
              <a:buNone/>
              <a:defRPr sz="1000">
                <a:solidFill>
                  <a:schemeClr val="tx1">
                    <a:tint val="75000"/>
                  </a:schemeClr>
                </a:solidFill>
              </a:defRPr>
            </a:lvl1pPr>
            <a:lvl2pPr marL="235364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2pPr>
            <a:lvl3pPr marL="470729" indent="0">
              <a:buNone/>
              <a:defRPr sz="800">
                <a:solidFill>
                  <a:schemeClr val="tx1">
                    <a:tint val="75000"/>
                  </a:schemeClr>
                </a:solidFill>
              </a:defRPr>
            </a:lvl3pPr>
            <a:lvl4pPr marL="706094" indent="0">
              <a:buNone/>
              <a:defRPr sz="700">
                <a:solidFill>
                  <a:schemeClr val="tx1">
                    <a:tint val="75000"/>
                  </a:schemeClr>
                </a:solidFill>
              </a:defRPr>
            </a:lvl4pPr>
            <a:lvl5pPr marL="941459" indent="0">
              <a:buNone/>
              <a:defRPr sz="700">
                <a:solidFill>
                  <a:schemeClr val="tx1">
                    <a:tint val="75000"/>
                  </a:schemeClr>
                </a:solidFill>
              </a:defRPr>
            </a:lvl5pPr>
            <a:lvl6pPr marL="1176823" indent="0">
              <a:buNone/>
              <a:defRPr sz="700">
                <a:solidFill>
                  <a:schemeClr val="tx1">
                    <a:tint val="75000"/>
                  </a:schemeClr>
                </a:solidFill>
              </a:defRPr>
            </a:lvl6pPr>
            <a:lvl7pPr marL="1412188" indent="0">
              <a:buNone/>
              <a:defRPr sz="700">
                <a:solidFill>
                  <a:schemeClr val="tx1">
                    <a:tint val="75000"/>
                  </a:schemeClr>
                </a:solidFill>
              </a:defRPr>
            </a:lvl7pPr>
            <a:lvl8pPr marL="1647552" indent="0">
              <a:buNone/>
              <a:defRPr sz="700">
                <a:solidFill>
                  <a:schemeClr val="tx1">
                    <a:tint val="75000"/>
                  </a:schemeClr>
                </a:solidFill>
              </a:defRPr>
            </a:lvl8pPr>
            <a:lvl9pPr marL="1882917" indent="0">
              <a:buNone/>
              <a:defRPr sz="7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Click to edit Master text styles</a:t>
            </a:r>
          </a:p>
        </p:txBody>
      </p:sp>
      <p:sp>
        <p:nvSpPr>
          <p:cNvPr id="5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E3F255-BAAB-4729-82CB-36BD993839D8}" type="slidenum">
              <a:rPr lang="ru-RU" smtClean="0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15554360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Z:\Projects\Текущие\Проектная\FNS_2012\_БРЭНДБУК\out\PPT\3_1_present_A4-0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89" y="1191"/>
            <a:ext cx="9142412" cy="51423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2637" y="375803"/>
            <a:ext cx="7337192" cy="829353"/>
          </a:xfrm>
        </p:spPr>
        <p:txBody>
          <a:bodyPr/>
          <a:lstStyle>
            <a:lvl1pPr algn="l">
              <a:defRPr/>
            </a:lvl1pPr>
          </a:lstStyle>
          <a:p>
            <a:r>
              <a:rPr lang="ru-RU" smtClean="0"/>
              <a:t>Click to edit Master title style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822638" y="1205156"/>
            <a:ext cx="3620764" cy="3521848"/>
          </a:xfrm>
        </p:spPr>
        <p:txBody>
          <a:bodyPr/>
          <a:lstStyle>
            <a:lvl1pPr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14933" y="1205156"/>
            <a:ext cx="3644897" cy="3521848"/>
          </a:xfrm>
        </p:spPr>
        <p:txBody>
          <a:bodyPr/>
          <a:lstStyle>
            <a:lvl1pPr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ru-RU" dirty="0"/>
          </a:p>
        </p:txBody>
      </p:sp>
      <p:sp>
        <p:nvSpPr>
          <p:cNvPr id="6" name="Номер слайда 1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8D010C-5997-44E7-ADAB-F77667386F59}" type="slidenum">
              <a:rPr lang="ru-RU" smtClean="0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88131167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2635" y="375802"/>
            <a:ext cx="7864167" cy="829353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Click to edit Master title style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22637" y="1205154"/>
            <a:ext cx="3674753" cy="426002"/>
          </a:xfrm>
        </p:spPr>
        <p:txBody>
          <a:bodyPr anchor="b"/>
          <a:lstStyle>
            <a:lvl1pPr marL="0" indent="0">
              <a:buNone/>
              <a:defRPr sz="1200" b="1"/>
            </a:lvl1pPr>
            <a:lvl2pPr marL="235364" indent="0">
              <a:buNone/>
              <a:defRPr sz="1000" b="1"/>
            </a:lvl2pPr>
            <a:lvl3pPr marL="470729" indent="0">
              <a:buNone/>
              <a:defRPr sz="900" b="1"/>
            </a:lvl3pPr>
            <a:lvl4pPr marL="706094" indent="0">
              <a:buNone/>
              <a:defRPr sz="800" b="1"/>
            </a:lvl4pPr>
            <a:lvl5pPr marL="941459" indent="0">
              <a:buNone/>
              <a:defRPr sz="800" b="1"/>
            </a:lvl5pPr>
            <a:lvl6pPr marL="1176823" indent="0">
              <a:buNone/>
              <a:defRPr sz="800" b="1"/>
            </a:lvl6pPr>
            <a:lvl7pPr marL="1412188" indent="0">
              <a:buNone/>
              <a:defRPr sz="800" b="1"/>
            </a:lvl7pPr>
            <a:lvl8pPr marL="1647552" indent="0">
              <a:buNone/>
              <a:defRPr sz="800" b="1"/>
            </a:lvl8pPr>
            <a:lvl9pPr marL="1882917" indent="0">
              <a:buNone/>
              <a:defRPr sz="800" b="1"/>
            </a:lvl9pPr>
          </a:lstStyle>
          <a:p>
            <a:pPr lvl="0"/>
            <a:r>
              <a:rPr lang="ru-RU" smtClean="0"/>
              <a:t>Click to edit Master text styles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822637" y="1631157"/>
            <a:ext cx="3674753" cy="3195936"/>
          </a:xfrm>
        </p:spPr>
        <p:txBody>
          <a:bodyPr/>
          <a:lstStyle>
            <a:lvl1pPr>
              <a:defRPr sz="1200"/>
            </a:lvl1pPr>
            <a:lvl2pPr>
              <a:defRPr sz="1000"/>
            </a:lvl2pPr>
            <a:lvl3pPr>
              <a:defRPr sz="900"/>
            </a:lvl3pPr>
            <a:lvl4pPr>
              <a:defRPr sz="800"/>
            </a:lvl4pPr>
            <a:lvl5pPr>
              <a:defRPr sz="800"/>
            </a:lvl5pPr>
            <a:lvl6pPr>
              <a:defRPr sz="800"/>
            </a:lvl6pPr>
            <a:lvl7pPr>
              <a:defRPr sz="800"/>
            </a:lvl7pPr>
            <a:lvl8pPr>
              <a:defRPr sz="800"/>
            </a:lvl8pPr>
            <a:lvl9pPr>
              <a:defRPr sz="800"/>
            </a:lvl9pPr>
          </a:lstStyle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572001" y="1205154"/>
            <a:ext cx="3587827" cy="426002"/>
          </a:xfrm>
        </p:spPr>
        <p:txBody>
          <a:bodyPr anchor="b"/>
          <a:lstStyle>
            <a:lvl1pPr marL="0" indent="0">
              <a:buNone/>
              <a:defRPr sz="1200" b="1"/>
            </a:lvl1pPr>
            <a:lvl2pPr marL="235364" indent="0">
              <a:buNone/>
              <a:defRPr sz="1000" b="1"/>
            </a:lvl2pPr>
            <a:lvl3pPr marL="470729" indent="0">
              <a:buNone/>
              <a:defRPr sz="900" b="1"/>
            </a:lvl3pPr>
            <a:lvl4pPr marL="706094" indent="0">
              <a:buNone/>
              <a:defRPr sz="800" b="1"/>
            </a:lvl4pPr>
            <a:lvl5pPr marL="941459" indent="0">
              <a:buNone/>
              <a:defRPr sz="800" b="1"/>
            </a:lvl5pPr>
            <a:lvl6pPr marL="1176823" indent="0">
              <a:buNone/>
              <a:defRPr sz="800" b="1"/>
            </a:lvl6pPr>
            <a:lvl7pPr marL="1412188" indent="0">
              <a:buNone/>
              <a:defRPr sz="800" b="1"/>
            </a:lvl7pPr>
            <a:lvl8pPr marL="1647552" indent="0">
              <a:buNone/>
              <a:defRPr sz="800" b="1"/>
            </a:lvl8pPr>
            <a:lvl9pPr marL="1882917" indent="0">
              <a:buNone/>
              <a:defRPr sz="800" b="1"/>
            </a:lvl9pPr>
          </a:lstStyle>
          <a:p>
            <a:pPr lvl="0"/>
            <a:r>
              <a:rPr lang="ru-RU" smtClean="0"/>
              <a:t>Click to edit Master text styles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572001" y="1641073"/>
            <a:ext cx="3587827" cy="3186020"/>
          </a:xfrm>
        </p:spPr>
        <p:txBody>
          <a:bodyPr/>
          <a:lstStyle>
            <a:lvl1pPr>
              <a:defRPr sz="1200"/>
            </a:lvl1pPr>
            <a:lvl2pPr>
              <a:defRPr sz="1000"/>
            </a:lvl2pPr>
            <a:lvl3pPr>
              <a:defRPr sz="900"/>
            </a:lvl3pPr>
            <a:lvl4pPr>
              <a:defRPr sz="800"/>
            </a:lvl4pPr>
            <a:lvl5pPr>
              <a:defRPr sz="800"/>
            </a:lvl5pPr>
            <a:lvl6pPr>
              <a:defRPr sz="800"/>
            </a:lvl6pPr>
            <a:lvl7pPr>
              <a:defRPr sz="800"/>
            </a:lvl7pPr>
            <a:lvl8pPr>
              <a:defRPr sz="800"/>
            </a:lvl8pPr>
            <a:lvl9pPr>
              <a:defRPr sz="800"/>
            </a:lvl9pPr>
          </a:lstStyle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ru-RU" dirty="0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A3548A-587E-4B62-8C4B-88F91F91D4D4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5/2/2017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C80194-86EC-4B2B-A4F3-81F77542C6A5}" type="slidenum">
              <a:rPr lang="ru-RU" smtClean="0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02982453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Z:\Projects\Текущие\Проектная\FNS_2012\_БРЭНДБУК\out\PPT\3_1_present_A4-0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89" y="1191"/>
            <a:ext cx="9142412" cy="51423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2637" y="375803"/>
            <a:ext cx="7864167" cy="829353"/>
          </a:xfrm>
        </p:spPr>
        <p:txBody>
          <a:bodyPr/>
          <a:lstStyle>
            <a:lvl1pPr algn="l">
              <a:defRPr/>
            </a:lvl1pPr>
          </a:lstStyle>
          <a:p>
            <a:r>
              <a:rPr lang="ru-RU" smtClean="0"/>
              <a:t>Click to edit Master title style</a:t>
            </a:r>
            <a:endParaRPr lang="ru-RU" dirty="0"/>
          </a:p>
        </p:txBody>
      </p:sp>
      <p:sp>
        <p:nvSpPr>
          <p:cNvPr id="4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B284F3-2FB4-49D8-8859-F5D3C2D89CC9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5/2/2017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9AFC8C-32EF-4B56-9E55-3B036E80E93C}" type="slidenum">
              <a:rPr lang="ru-RU" smtClean="0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/>
              </a:solidFill>
            </a:endParaRPr>
          </a:p>
        </p:txBody>
      </p:sp>
      <p:sp>
        <p:nvSpPr>
          <p:cNvPr id="6" name="Нижний колонтитул 12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2597541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B1AD01-EC0E-42FB-B509-D06752CBA96F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5/2/2017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191503" y="4404125"/>
            <a:ext cx="566739" cy="490537"/>
          </a:xfrm>
        </p:spPr>
        <p:txBody>
          <a:bodyPr/>
          <a:lstStyle>
            <a:lvl1pPr algn="ctr">
              <a:defRPr sz="1200" i="0" smtClean="0">
                <a:solidFill>
                  <a:schemeClr val="bg1"/>
                </a:solidFill>
                <a:latin typeface="+mj-lt"/>
              </a:defRPr>
            </a:lvl1pPr>
          </a:lstStyle>
          <a:p>
            <a:pPr>
              <a:defRPr/>
            </a:pPr>
            <a:fld id="{CE65262F-85F7-414C-AE19-9E77B2474F4D}" type="slidenum">
              <a:rPr lang="ru-RU" smtClean="0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74897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4.xml"/><Relationship Id="rId13" Type="http://schemas.openxmlformats.org/officeDocument/2006/relationships/theme" Target="../theme/theme10.xml"/><Relationship Id="rId3" Type="http://schemas.openxmlformats.org/officeDocument/2006/relationships/slideLayout" Target="../slideLayouts/slideLayout119.xml"/><Relationship Id="rId7" Type="http://schemas.openxmlformats.org/officeDocument/2006/relationships/slideLayout" Target="../slideLayouts/slideLayout123.xml"/><Relationship Id="rId12" Type="http://schemas.openxmlformats.org/officeDocument/2006/relationships/slideLayout" Target="../slideLayouts/slideLayout128.xml"/><Relationship Id="rId2" Type="http://schemas.openxmlformats.org/officeDocument/2006/relationships/slideLayout" Target="../slideLayouts/slideLayout118.xml"/><Relationship Id="rId1" Type="http://schemas.openxmlformats.org/officeDocument/2006/relationships/slideLayout" Target="../slideLayouts/slideLayout117.xml"/><Relationship Id="rId6" Type="http://schemas.openxmlformats.org/officeDocument/2006/relationships/slideLayout" Target="../slideLayouts/slideLayout122.xml"/><Relationship Id="rId11" Type="http://schemas.openxmlformats.org/officeDocument/2006/relationships/slideLayout" Target="../slideLayouts/slideLayout127.xml"/><Relationship Id="rId5" Type="http://schemas.openxmlformats.org/officeDocument/2006/relationships/slideLayout" Target="../slideLayouts/slideLayout121.xml"/><Relationship Id="rId10" Type="http://schemas.openxmlformats.org/officeDocument/2006/relationships/slideLayout" Target="../slideLayouts/slideLayout126.xml"/><Relationship Id="rId4" Type="http://schemas.openxmlformats.org/officeDocument/2006/relationships/slideLayout" Target="../slideLayouts/slideLayout120.xml"/><Relationship Id="rId9" Type="http://schemas.openxmlformats.org/officeDocument/2006/relationships/slideLayout" Target="../slideLayouts/slideLayout125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6.xml"/><Relationship Id="rId13" Type="http://schemas.openxmlformats.org/officeDocument/2006/relationships/theme" Target="../theme/theme11.xml"/><Relationship Id="rId3" Type="http://schemas.openxmlformats.org/officeDocument/2006/relationships/slideLayout" Target="../slideLayouts/slideLayout131.xml"/><Relationship Id="rId7" Type="http://schemas.openxmlformats.org/officeDocument/2006/relationships/slideLayout" Target="../slideLayouts/slideLayout135.xml"/><Relationship Id="rId12" Type="http://schemas.openxmlformats.org/officeDocument/2006/relationships/slideLayout" Target="../slideLayouts/slideLayout140.xml"/><Relationship Id="rId2" Type="http://schemas.openxmlformats.org/officeDocument/2006/relationships/slideLayout" Target="../slideLayouts/slideLayout130.xml"/><Relationship Id="rId1" Type="http://schemas.openxmlformats.org/officeDocument/2006/relationships/slideLayout" Target="../slideLayouts/slideLayout129.xml"/><Relationship Id="rId6" Type="http://schemas.openxmlformats.org/officeDocument/2006/relationships/slideLayout" Target="../slideLayouts/slideLayout134.xml"/><Relationship Id="rId11" Type="http://schemas.openxmlformats.org/officeDocument/2006/relationships/slideLayout" Target="../slideLayouts/slideLayout139.xml"/><Relationship Id="rId5" Type="http://schemas.openxmlformats.org/officeDocument/2006/relationships/slideLayout" Target="../slideLayouts/slideLayout133.xml"/><Relationship Id="rId10" Type="http://schemas.openxmlformats.org/officeDocument/2006/relationships/slideLayout" Target="../slideLayouts/slideLayout138.xml"/><Relationship Id="rId4" Type="http://schemas.openxmlformats.org/officeDocument/2006/relationships/slideLayout" Target="../slideLayouts/slideLayout132.xml"/><Relationship Id="rId9" Type="http://schemas.openxmlformats.org/officeDocument/2006/relationships/slideLayout" Target="../slideLayouts/slideLayout137.xml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48.xml"/><Relationship Id="rId13" Type="http://schemas.openxmlformats.org/officeDocument/2006/relationships/theme" Target="../theme/theme12.xml"/><Relationship Id="rId3" Type="http://schemas.openxmlformats.org/officeDocument/2006/relationships/slideLayout" Target="../slideLayouts/slideLayout143.xml"/><Relationship Id="rId7" Type="http://schemas.openxmlformats.org/officeDocument/2006/relationships/slideLayout" Target="../slideLayouts/slideLayout147.xml"/><Relationship Id="rId12" Type="http://schemas.openxmlformats.org/officeDocument/2006/relationships/slideLayout" Target="../slideLayouts/slideLayout152.xml"/><Relationship Id="rId2" Type="http://schemas.openxmlformats.org/officeDocument/2006/relationships/slideLayout" Target="../slideLayouts/slideLayout142.xml"/><Relationship Id="rId1" Type="http://schemas.openxmlformats.org/officeDocument/2006/relationships/slideLayout" Target="../slideLayouts/slideLayout141.xml"/><Relationship Id="rId6" Type="http://schemas.openxmlformats.org/officeDocument/2006/relationships/slideLayout" Target="../slideLayouts/slideLayout146.xml"/><Relationship Id="rId11" Type="http://schemas.openxmlformats.org/officeDocument/2006/relationships/slideLayout" Target="../slideLayouts/slideLayout151.xml"/><Relationship Id="rId5" Type="http://schemas.openxmlformats.org/officeDocument/2006/relationships/slideLayout" Target="../slideLayouts/slideLayout145.xml"/><Relationship Id="rId10" Type="http://schemas.openxmlformats.org/officeDocument/2006/relationships/slideLayout" Target="../slideLayouts/slideLayout150.xml"/><Relationship Id="rId4" Type="http://schemas.openxmlformats.org/officeDocument/2006/relationships/slideLayout" Target="../slideLayouts/slideLayout144.xml"/><Relationship Id="rId9" Type="http://schemas.openxmlformats.org/officeDocument/2006/relationships/slideLayout" Target="../slideLayouts/slideLayout149.xml"/></Relationships>
</file>

<file path=ppt/slideMasters/_rels/slideMaster1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60.xml"/><Relationship Id="rId13" Type="http://schemas.openxmlformats.org/officeDocument/2006/relationships/theme" Target="../theme/theme13.xml"/><Relationship Id="rId3" Type="http://schemas.openxmlformats.org/officeDocument/2006/relationships/slideLayout" Target="../slideLayouts/slideLayout155.xml"/><Relationship Id="rId7" Type="http://schemas.openxmlformats.org/officeDocument/2006/relationships/slideLayout" Target="../slideLayouts/slideLayout159.xml"/><Relationship Id="rId12" Type="http://schemas.openxmlformats.org/officeDocument/2006/relationships/slideLayout" Target="../slideLayouts/slideLayout164.xml"/><Relationship Id="rId2" Type="http://schemas.openxmlformats.org/officeDocument/2006/relationships/slideLayout" Target="../slideLayouts/slideLayout154.xml"/><Relationship Id="rId1" Type="http://schemas.openxmlformats.org/officeDocument/2006/relationships/slideLayout" Target="../slideLayouts/slideLayout153.xml"/><Relationship Id="rId6" Type="http://schemas.openxmlformats.org/officeDocument/2006/relationships/slideLayout" Target="../slideLayouts/slideLayout158.xml"/><Relationship Id="rId11" Type="http://schemas.openxmlformats.org/officeDocument/2006/relationships/slideLayout" Target="../slideLayouts/slideLayout163.xml"/><Relationship Id="rId5" Type="http://schemas.openxmlformats.org/officeDocument/2006/relationships/slideLayout" Target="../slideLayouts/slideLayout157.xml"/><Relationship Id="rId10" Type="http://schemas.openxmlformats.org/officeDocument/2006/relationships/slideLayout" Target="../slideLayouts/slideLayout162.xml"/><Relationship Id="rId4" Type="http://schemas.openxmlformats.org/officeDocument/2006/relationships/slideLayout" Target="../slideLayouts/slideLayout156.xml"/><Relationship Id="rId9" Type="http://schemas.openxmlformats.org/officeDocument/2006/relationships/slideLayout" Target="../slideLayouts/slideLayout161.xml"/></Relationships>
</file>

<file path=ppt/slideMasters/_rels/slideMaster1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72.xml"/><Relationship Id="rId13" Type="http://schemas.openxmlformats.org/officeDocument/2006/relationships/slideLayout" Target="../slideLayouts/slideLayout177.xml"/><Relationship Id="rId3" Type="http://schemas.openxmlformats.org/officeDocument/2006/relationships/slideLayout" Target="../slideLayouts/slideLayout167.xml"/><Relationship Id="rId7" Type="http://schemas.openxmlformats.org/officeDocument/2006/relationships/slideLayout" Target="../slideLayouts/slideLayout171.xml"/><Relationship Id="rId12" Type="http://schemas.openxmlformats.org/officeDocument/2006/relationships/slideLayout" Target="../slideLayouts/slideLayout176.xml"/><Relationship Id="rId2" Type="http://schemas.openxmlformats.org/officeDocument/2006/relationships/slideLayout" Target="../slideLayouts/slideLayout166.xml"/><Relationship Id="rId1" Type="http://schemas.openxmlformats.org/officeDocument/2006/relationships/slideLayout" Target="../slideLayouts/slideLayout165.xml"/><Relationship Id="rId6" Type="http://schemas.openxmlformats.org/officeDocument/2006/relationships/slideLayout" Target="../slideLayouts/slideLayout170.xml"/><Relationship Id="rId11" Type="http://schemas.openxmlformats.org/officeDocument/2006/relationships/slideLayout" Target="../slideLayouts/slideLayout175.xml"/><Relationship Id="rId5" Type="http://schemas.openxmlformats.org/officeDocument/2006/relationships/slideLayout" Target="../slideLayouts/slideLayout169.xml"/><Relationship Id="rId10" Type="http://schemas.openxmlformats.org/officeDocument/2006/relationships/slideLayout" Target="../slideLayouts/slideLayout174.xml"/><Relationship Id="rId4" Type="http://schemas.openxmlformats.org/officeDocument/2006/relationships/slideLayout" Target="../slideLayouts/slideLayout168.xml"/><Relationship Id="rId9" Type="http://schemas.openxmlformats.org/officeDocument/2006/relationships/slideLayout" Target="../slideLayouts/slideLayout173.xml"/><Relationship Id="rId14" Type="http://schemas.openxmlformats.org/officeDocument/2006/relationships/theme" Target="../theme/theme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slideLayout" Target="../slideLayouts/slideLayout26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slideLayout" Target="../slideLayouts/slideLayout25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Relationship Id="rId1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4.xml"/><Relationship Id="rId13" Type="http://schemas.openxmlformats.org/officeDocument/2006/relationships/slideLayout" Target="../slideLayouts/slideLayout39.xml"/><Relationship Id="rId3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3.xml"/><Relationship Id="rId12" Type="http://schemas.openxmlformats.org/officeDocument/2006/relationships/slideLayout" Target="../slideLayouts/slideLayout38.xml"/><Relationship Id="rId2" Type="http://schemas.openxmlformats.org/officeDocument/2006/relationships/slideLayout" Target="../slideLayouts/slideLayout28.xml"/><Relationship Id="rId1" Type="http://schemas.openxmlformats.org/officeDocument/2006/relationships/slideLayout" Target="../slideLayouts/slideLayout27.xml"/><Relationship Id="rId6" Type="http://schemas.openxmlformats.org/officeDocument/2006/relationships/slideLayout" Target="../slideLayouts/slideLayout32.xml"/><Relationship Id="rId11" Type="http://schemas.openxmlformats.org/officeDocument/2006/relationships/slideLayout" Target="../slideLayouts/slideLayout37.xml"/><Relationship Id="rId5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6.xml"/><Relationship Id="rId4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5.xml"/><Relationship Id="rId14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7.xml"/><Relationship Id="rId13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2.xml"/><Relationship Id="rId7" Type="http://schemas.openxmlformats.org/officeDocument/2006/relationships/slideLayout" Target="../slideLayouts/slideLayout46.xml"/><Relationship Id="rId12" Type="http://schemas.openxmlformats.org/officeDocument/2006/relationships/slideLayout" Target="../slideLayouts/slideLayout51.xml"/><Relationship Id="rId2" Type="http://schemas.openxmlformats.org/officeDocument/2006/relationships/slideLayout" Target="../slideLayouts/slideLayout41.xml"/><Relationship Id="rId1" Type="http://schemas.openxmlformats.org/officeDocument/2006/relationships/slideLayout" Target="../slideLayouts/slideLayout40.xml"/><Relationship Id="rId6" Type="http://schemas.openxmlformats.org/officeDocument/2006/relationships/slideLayout" Target="../slideLayouts/slideLayout45.xml"/><Relationship Id="rId11" Type="http://schemas.openxmlformats.org/officeDocument/2006/relationships/slideLayout" Target="../slideLayouts/slideLayout50.xml"/><Relationship Id="rId5" Type="http://schemas.openxmlformats.org/officeDocument/2006/relationships/slideLayout" Target="../slideLayouts/slideLayout44.xml"/><Relationship Id="rId10" Type="http://schemas.openxmlformats.org/officeDocument/2006/relationships/slideLayout" Target="../slideLayouts/slideLayout49.xml"/><Relationship Id="rId4" Type="http://schemas.openxmlformats.org/officeDocument/2006/relationships/slideLayout" Target="../slideLayouts/slideLayout43.xml"/><Relationship Id="rId9" Type="http://schemas.openxmlformats.org/officeDocument/2006/relationships/slideLayout" Target="../slideLayouts/slideLayout48.xml"/><Relationship Id="rId14" Type="http://schemas.openxmlformats.org/officeDocument/2006/relationships/theme" Target="../theme/theme4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0.xml"/><Relationship Id="rId13" Type="http://schemas.openxmlformats.org/officeDocument/2006/relationships/slideLayout" Target="../slideLayouts/slideLayout65.xml"/><Relationship Id="rId3" Type="http://schemas.openxmlformats.org/officeDocument/2006/relationships/slideLayout" Target="../slideLayouts/slideLayout55.xml"/><Relationship Id="rId7" Type="http://schemas.openxmlformats.org/officeDocument/2006/relationships/slideLayout" Target="../slideLayouts/slideLayout59.xml"/><Relationship Id="rId12" Type="http://schemas.openxmlformats.org/officeDocument/2006/relationships/slideLayout" Target="../slideLayouts/slideLayout64.xml"/><Relationship Id="rId2" Type="http://schemas.openxmlformats.org/officeDocument/2006/relationships/slideLayout" Target="../slideLayouts/slideLayout54.xml"/><Relationship Id="rId1" Type="http://schemas.openxmlformats.org/officeDocument/2006/relationships/slideLayout" Target="../slideLayouts/slideLayout53.xml"/><Relationship Id="rId6" Type="http://schemas.openxmlformats.org/officeDocument/2006/relationships/slideLayout" Target="../slideLayouts/slideLayout58.xml"/><Relationship Id="rId11" Type="http://schemas.openxmlformats.org/officeDocument/2006/relationships/slideLayout" Target="../slideLayouts/slideLayout63.xml"/><Relationship Id="rId5" Type="http://schemas.openxmlformats.org/officeDocument/2006/relationships/slideLayout" Target="../slideLayouts/slideLayout57.xml"/><Relationship Id="rId10" Type="http://schemas.openxmlformats.org/officeDocument/2006/relationships/slideLayout" Target="../slideLayouts/slideLayout62.xml"/><Relationship Id="rId4" Type="http://schemas.openxmlformats.org/officeDocument/2006/relationships/slideLayout" Target="../slideLayouts/slideLayout56.xml"/><Relationship Id="rId9" Type="http://schemas.openxmlformats.org/officeDocument/2006/relationships/slideLayout" Target="../slideLayouts/slideLayout61.xml"/><Relationship Id="rId14" Type="http://schemas.openxmlformats.org/officeDocument/2006/relationships/theme" Target="../theme/theme5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3.xml"/><Relationship Id="rId13" Type="http://schemas.openxmlformats.org/officeDocument/2006/relationships/slideLayout" Target="../slideLayouts/slideLayout78.xml"/><Relationship Id="rId3" Type="http://schemas.openxmlformats.org/officeDocument/2006/relationships/slideLayout" Target="../slideLayouts/slideLayout68.xml"/><Relationship Id="rId7" Type="http://schemas.openxmlformats.org/officeDocument/2006/relationships/slideLayout" Target="../slideLayouts/slideLayout72.xml"/><Relationship Id="rId12" Type="http://schemas.openxmlformats.org/officeDocument/2006/relationships/slideLayout" Target="../slideLayouts/slideLayout77.xml"/><Relationship Id="rId2" Type="http://schemas.openxmlformats.org/officeDocument/2006/relationships/slideLayout" Target="../slideLayouts/slideLayout67.xml"/><Relationship Id="rId1" Type="http://schemas.openxmlformats.org/officeDocument/2006/relationships/slideLayout" Target="../slideLayouts/slideLayout66.xml"/><Relationship Id="rId6" Type="http://schemas.openxmlformats.org/officeDocument/2006/relationships/slideLayout" Target="../slideLayouts/slideLayout71.xml"/><Relationship Id="rId11" Type="http://schemas.openxmlformats.org/officeDocument/2006/relationships/slideLayout" Target="../slideLayouts/slideLayout76.xml"/><Relationship Id="rId5" Type="http://schemas.openxmlformats.org/officeDocument/2006/relationships/slideLayout" Target="../slideLayouts/slideLayout70.xml"/><Relationship Id="rId10" Type="http://schemas.openxmlformats.org/officeDocument/2006/relationships/slideLayout" Target="../slideLayouts/slideLayout75.xml"/><Relationship Id="rId4" Type="http://schemas.openxmlformats.org/officeDocument/2006/relationships/slideLayout" Target="../slideLayouts/slideLayout69.xml"/><Relationship Id="rId9" Type="http://schemas.openxmlformats.org/officeDocument/2006/relationships/slideLayout" Target="../slideLayouts/slideLayout74.xml"/><Relationship Id="rId14" Type="http://schemas.openxmlformats.org/officeDocument/2006/relationships/theme" Target="../theme/theme6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6.xml"/><Relationship Id="rId13" Type="http://schemas.openxmlformats.org/officeDocument/2006/relationships/slideLayout" Target="../slideLayouts/slideLayout91.xml"/><Relationship Id="rId3" Type="http://schemas.openxmlformats.org/officeDocument/2006/relationships/slideLayout" Target="../slideLayouts/slideLayout81.xml"/><Relationship Id="rId7" Type="http://schemas.openxmlformats.org/officeDocument/2006/relationships/slideLayout" Target="../slideLayouts/slideLayout85.xml"/><Relationship Id="rId12" Type="http://schemas.openxmlformats.org/officeDocument/2006/relationships/slideLayout" Target="../slideLayouts/slideLayout90.xml"/><Relationship Id="rId2" Type="http://schemas.openxmlformats.org/officeDocument/2006/relationships/slideLayout" Target="../slideLayouts/slideLayout80.xml"/><Relationship Id="rId1" Type="http://schemas.openxmlformats.org/officeDocument/2006/relationships/slideLayout" Target="../slideLayouts/slideLayout79.xml"/><Relationship Id="rId6" Type="http://schemas.openxmlformats.org/officeDocument/2006/relationships/slideLayout" Target="../slideLayouts/slideLayout84.xml"/><Relationship Id="rId11" Type="http://schemas.openxmlformats.org/officeDocument/2006/relationships/slideLayout" Target="../slideLayouts/slideLayout89.xml"/><Relationship Id="rId5" Type="http://schemas.openxmlformats.org/officeDocument/2006/relationships/slideLayout" Target="../slideLayouts/slideLayout83.xml"/><Relationship Id="rId10" Type="http://schemas.openxmlformats.org/officeDocument/2006/relationships/slideLayout" Target="../slideLayouts/slideLayout88.xml"/><Relationship Id="rId4" Type="http://schemas.openxmlformats.org/officeDocument/2006/relationships/slideLayout" Target="../slideLayouts/slideLayout82.xml"/><Relationship Id="rId9" Type="http://schemas.openxmlformats.org/officeDocument/2006/relationships/slideLayout" Target="../slideLayouts/slideLayout87.xml"/><Relationship Id="rId14" Type="http://schemas.openxmlformats.org/officeDocument/2006/relationships/theme" Target="../theme/theme7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9.xml"/><Relationship Id="rId13" Type="http://schemas.openxmlformats.org/officeDocument/2006/relationships/slideLayout" Target="../slideLayouts/slideLayout104.xml"/><Relationship Id="rId3" Type="http://schemas.openxmlformats.org/officeDocument/2006/relationships/slideLayout" Target="../slideLayouts/slideLayout94.xml"/><Relationship Id="rId7" Type="http://schemas.openxmlformats.org/officeDocument/2006/relationships/slideLayout" Target="../slideLayouts/slideLayout98.xml"/><Relationship Id="rId12" Type="http://schemas.openxmlformats.org/officeDocument/2006/relationships/slideLayout" Target="../slideLayouts/slideLayout103.xml"/><Relationship Id="rId2" Type="http://schemas.openxmlformats.org/officeDocument/2006/relationships/slideLayout" Target="../slideLayouts/slideLayout93.xml"/><Relationship Id="rId1" Type="http://schemas.openxmlformats.org/officeDocument/2006/relationships/slideLayout" Target="../slideLayouts/slideLayout92.xml"/><Relationship Id="rId6" Type="http://schemas.openxmlformats.org/officeDocument/2006/relationships/slideLayout" Target="../slideLayouts/slideLayout97.xml"/><Relationship Id="rId11" Type="http://schemas.openxmlformats.org/officeDocument/2006/relationships/slideLayout" Target="../slideLayouts/slideLayout102.xml"/><Relationship Id="rId5" Type="http://schemas.openxmlformats.org/officeDocument/2006/relationships/slideLayout" Target="../slideLayouts/slideLayout96.xml"/><Relationship Id="rId10" Type="http://schemas.openxmlformats.org/officeDocument/2006/relationships/slideLayout" Target="../slideLayouts/slideLayout101.xml"/><Relationship Id="rId4" Type="http://schemas.openxmlformats.org/officeDocument/2006/relationships/slideLayout" Target="../slideLayouts/slideLayout95.xml"/><Relationship Id="rId9" Type="http://schemas.openxmlformats.org/officeDocument/2006/relationships/slideLayout" Target="../slideLayouts/slideLayout100.xml"/><Relationship Id="rId14" Type="http://schemas.openxmlformats.org/officeDocument/2006/relationships/theme" Target="../theme/theme8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2.xml"/><Relationship Id="rId13" Type="http://schemas.openxmlformats.org/officeDocument/2006/relationships/theme" Target="../theme/theme9.xml"/><Relationship Id="rId3" Type="http://schemas.openxmlformats.org/officeDocument/2006/relationships/slideLayout" Target="../slideLayouts/slideLayout107.xml"/><Relationship Id="rId7" Type="http://schemas.openxmlformats.org/officeDocument/2006/relationships/slideLayout" Target="../slideLayouts/slideLayout111.xml"/><Relationship Id="rId12" Type="http://schemas.openxmlformats.org/officeDocument/2006/relationships/slideLayout" Target="../slideLayouts/slideLayout116.xml"/><Relationship Id="rId2" Type="http://schemas.openxmlformats.org/officeDocument/2006/relationships/slideLayout" Target="../slideLayouts/slideLayout106.xml"/><Relationship Id="rId1" Type="http://schemas.openxmlformats.org/officeDocument/2006/relationships/slideLayout" Target="../slideLayouts/slideLayout105.xml"/><Relationship Id="rId6" Type="http://schemas.openxmlformats.org/officeDocument/2006/relationships/slideLayout" Target="../slideLayouts/slideLayout110.xml"/><Relationship Id="rId11" Type="http://schemas.openxmlformats.org/officeDocument/2006/relationships/slideLayout" Target="../slideLayouts/slideLayout115.xml"/><Relationship Id="rId5" Type="http://schemas.openxmlformats.org/officeDocument/2006/relationships/slideLayout" Target="../slideLayouts/slideLayout109.xml"/><Relationship Id="rId10" Type="http://schemas.openxmlformats.org/officeDocument/2006/relationships/slideLayout" Target="../slideLayouts/slideLayout114.xml"/><Relationship Id="rId4" Type="http://schemas.openxmlformats.org/officeDocument/2006/relationships/slideLayout" Target="../slideLayouts/slideLayout108.xml"/><Relationship Id="rId9" Type="http://schemas.openxmlformats.org/officeDocument/2006/relationships/slideLayout" Target="../slideLayouts/slideLayout1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Заголовок 1"/>
          <p:cNvSpPr>
            <a:spLocks noGrp="1"/>
          </p:cNvSpPr>
          <p:nvPr>
            <p:ph type="title"/>
          </p:nvPr>
        </p:nvSpPr>
        <p:spPr bwMode="auto">
          <a:xfrm>
            <a:off x="815977" y="367905"/>
            <a:ext cx="7343775" cy="8322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1567" tIns="35783" rIns="71567" bIns="35783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3075" name="Текст 2"/>
          <p:cNvSpPr>
            <a:spLocks noGrp="1"/>
          </p:cNvSpPr>
          <p:nvPr>
            <p:ph type="body" idx="1"/>
          </p:nvPr>
        </p:nvSpPr>
        <p:spPr bwMode="auto">
          <a:xfrm>
            <a:off x="815977" y="1200151"/>
            <a:ext cx="7343775" cy="36266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1567" tIns="35783" rIns="71567" bIns="3578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5"/>
            <a:ext cx="2133600" cy="273844"/>
          </a:xfrm>
          <a:prstGeom prst="rect">
            <a:avLst/>
          </a:prstGeom>
        </p:spPr>
        <p:txBody>
          <a:bodyPr vert="horz" lIns="71567" tIns="35783" rIns="71567" bIns="35783" rtlCol="0" anchor="ctr"/>
          <a:lstStyle>
            <a:lvl1pPr algn="l">
              <a:defRPr sz="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C26BAF-8264-4939-8E2A-D43E9C213F73}" type="datetime1">
              <a:rPr lang="en-US" smtClean="0"/>
              <a:pPr/>
              <a:t>5/2/2017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5"/>
            <a:ext cx="2895600" cy="273844"/>
          </a:xfrm>
          <a:prstGeom prst="rect">
            <a:avLst/>
          </a:prstGeom>
        </p:spPr>
        <p:txBody>
          <a:bodyPr vert="horz" lIns="71567" tIns="35783" rIns="71567" bIns="35783" rtlCol="0" anchor="ctr"/>
          <a:lstStyle>
            <a:lvl1pPr algn="ctr">
              <a:defRPr sz="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324852" y="4531524"/>
            <a:ext cx="619125" cy="473869"/>
          </a:xfrm>
          <a:prstGeom prst="rect">
            <a:avLst/>
          </a:prstGeom>
        </p:spPr>
        <p:txBody>
          <a:bodyPr vert="horz" lIns="71567" tIns="35783" rIns="71567" bIns="35783" rtlCol="0" anchor="ctr">
            <a:normAutofit/>
          </a:bodyPr>
          <a:lstStyle>
            <a:lvl1pPr algn="ctr">
              <a:lnSpc>
                <a:spcPts val="1083"/>
              </a:lnSpc>
              <a:defRPr sz="1200" smtClean="0">
                <a:solidFill>
                  <a:schemeClr val="bg1"/>
                </a:solidFill>
              </a:defRPr>
            </a:lvl1pPr>
          </a:lstStyle>
          <a:p>
            <a:fld id="{D57E3FE5-A9B2-4740-BCFC-E5DFD07173B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784352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hf hdr="0" ftr="0" dt="0"/>
  <p:txStyles>
    <p:titleStyle>
      <a:lvl1pPr algn="l" defTabSz="469995" rtl="0" eaLnBrk="1" fontAlgn="base" hangingPunct="1">
        <a:lnSpc>
          <a:spcPts val="2349"/>
        </a:lnSpc>
        <a:spcBef>
          <a:spcPct val="0"/>
        </a:spcBef>
        <a:spcAft>
          <a:spcPct val="0"/>
        </a:spcAft>
        <a:defRPr sz="1900" b="1" kern="1200">
          <a:solidFill>
            <a:srgbClr val="005AA9"/>
          </a:solidFill>
          <a:latin typeface="+mj-lt"/>
          <a:ea typeface="+mj-ea"/>
          <a:cs typeface="+mj-cs"/>
        </a:defRPr>
      </a:lvl1pPr>
      <a:lvl2pPr algn="l" defTabSz="469995" rtl="0" eaLnBrk="1" fontAlgn="base" hangingPunct="1">
        <a:lnSpc>
          <a:spcPts val="2349"/>
        </a:lnSpc>
        <a:spcBef>
          <a:spcPct val="0"/>
        </a:spcBef>
        <a:spcAft>
          <a:spcPct val="0"/>
        </a:spcAft>
        <a:defRPr sz="1900" b="1">
          <a:solidFill>
            <a:srgbClr val="005AA9"/>
          </a:solidFill>
          <a:latin typeface="Arial" pitchFamily="34" charset="0"/>
        </a:defRPr>
      </a:lvl2pPr>
      <a:lvl3pPr algn="l" defTabSz="469995" rtl="0" eaLnBrk="1" fontAlgn="base" hangingPunct="1">
        <a:lnSpc>
          <a:spcPts val="2349"/>
        </a:lnSpc>
        <a:spcBef>
          <a:spcPct val="0"/>
        </a:spcBef>
        <a:spcAft>
          <a:spcPct val="0"/>
        </a:spcAft>
        <a:defRPr sz="1900" b="1">
          <a:solidFill>
            <a:srgbClr val="005AA9"/>
          </a:solidFill>
          <a:latin typeface="Arial" pitchFamily="34" charset="0"/>
        </a:defRPr>
      </a:lvl3pPr>
      <a:lvl4pPr algn="l" defTabSz="469995" rtl="0" eaLnBrk="1" fontAlgn="base" hangingPunct="1">
        <a:lnSpc>
          <a:spcPts val="2349"/>
        </a:lnSpc>
        <a:spcBef>
          <a:spcPct val="0"/>
        </a:spcBef>
        <a:spcAft>
          <a:spcPct val="0"/>
        </a:spcAft>
        <a:defRPr sz="1900" b="1">
          <a:solidFill>
            <a:srgbClr val="005AA9"/>
          </a:solidFill>
          <a:latin typeface="Arial" pitchFamily="34" charset="0"/>
        </a:defRPr>
      </a:lvl4pPr>
      <a:lvl5pPr algn="l" defTabSz="469995" rtl="0" eaLnBrk="1" fontAlgn="base" hangingPunct="1">
        <a:lnSpc>
          <a:spcPts val="2349"/>
        </a:lnSpc>
        <a:spcBef>
          <a:spcPct val="0"/>
        </a:spcBef>
        <a:spcAft>
          <a:spcPct val="0"/>
        </a:spcAft>
        <a:defRPr sz="1900" b="1">
          <a:solidFill>
            <a:srgbClr val="005AA9"/>
          </a:solidFill>
          <a:latin typeface="Arial" pitchFamily="34" charset="0"/>
        </a:defRPr>
      </a:lvl5pPr>
      <a:lvl6pPr marL="235406" algn="l" defTabSz="469995" rtl="0" eaLnBrk="1" fontAlgn="base" hangingPunct="1">
        <a:lnSpc>
          <a:spcPts val="2349"/>
        </a:lnSpc>
        <a:spcBef>
          <a:spcPct val="0"/>
        </a:spcBef>
        <a:spcAft>
          <a:spcPct val="0"/>
        </a:spcAft>
        <a:defRPr sz="1900" b="1">
          <a:solidFill>
            <a:srgbClr val="005AA9"/>
          </a:solidFill>
          <a:latin typeface="Arial" pitchFamily="34" charset="0"/>
        </a:defRPr>
      </a:lvl6pPr>
      <a:lvl7pPr marL="470813" algn="l" defTabSz="469995" rtl="0" eaLnBrk="1" fontAlgn="base" hangingPunct="1">
        <a:lnSpc>
          <a:spcPts val="2349"/>
        </a:lnSpc>
        <a:spcBef>
          <a:spcPct val="0"/>
        </a:spcBef>
        <a:spcAft>
          <a:spcPct val="0"/>
        </a:spcAft>
        <a:defRPr sz="1900" b="1">
          <a:solidFill>
            <a:srgbClr val="005AA9"/>
          </a:solidFill>
          <a:latin typeface="Arial" pitchFamily="34" charset="0"/>
        </a:defRPr>
      </a:lvl7pPr>
      <a:lvl8pPr marL="706219" algn="l" defTabSz="469995" rtl="0" eaLnBrk="1" fontAlgn="base" hangingPunct="1">
        <a:lnSpc>
          <a:spcPts val="2349"/>
        </a:lnSpc>
        <a:spcBef>
          <a:spcPct val="0"/>
        </a:spcBef>
        <a:spcAft>
          <a:spcPct val="0"/>
        </a:spcAft>
        <a:defRPr sz="1900" b="1">
          <a:solidFill>
            <a:srgbClr val="005AA9"/>
          </a:solidFill>
          <a:latin typeface="Arial" pitchFamily="34" charset="0"/>
        </a:defRPr>
      </a:lvl8pPr>
      <a:lvl9pPr marL="941625" algn="l" defTabSz="469995" rtl="0" eaLnBrk="1" fontAlgn="base" hangingPunct="1">
        <a:lnSpc>
          <a:spcPts val="2349"/>
        </a:lnSpc>
        <a:spcBef>
          <a:spcPct val="0"/>
        </a:spcBef>
        <a:spcAft>
          <a:spcPct val="0"/>
        </a:spcAft>
        <a:defRPr sz="1900" b="1">
          <a:solidFill>
            <a:srgbClr val="005AA9"/>
          </a:solidFill>
          <a:latin typeface="Arial" pitchFamily="34" charset="0"/>
        </a:defRPr>
      </a:lvl9pPr>
    </p:titleStyle>
    <p:bodyStyle>
      <a:lvl1pPr marL="163477" algn="l" defTabSz="469995" rtl="0" eaLnBrk="1" fontAlgn="base" hangingPunct="1">
        <a:spcBef>
          <a:spcPct val="20000"/>
        </a:spcBef>
        <a:spcAft>
          <a:spcPct val="0"/>
        </a:spcAft>
        <a:buFont typeface="+mj-lt"/>
        <a:defRPr sz="1600" kern="1200">
          <a:solidFill>
            <a:srgbClr val="005AA9"/>
          </a:solidFill>
          <a:latin typeface="+mj-lt"/>
          <a:ea typeface="+mn-ea"/>
          <a:cs typeface="+mn-cs"/>
        </a:defRPr>
      </a:lvl1pPr>
      <a:lvl2pPr marL="163477" algn="l" defTabSz="469995" rtl="0" eaLnBrk="1" fontAlgn="base" hangingPunct="1">
        <a:spcBef>
          <a:spcPct val="20000"/>
        </a:spcBef>
        <a:spcAft>
          <a:spcPct val="0"/>
        </a:spcAft>
        <a:buFont typeface="Arial" pitchFamily="34" charset="0"/>
        <a:defRPr sz="1100" kern="1200">
          <a:solidFill>
            <a:srgbClr val="504F53"/>
          </a:solidFill>
          <a:latin typeface="+mj-lt"/>
          <a:ea typeface="+mn-ea"/>
          <a:cs typeface="+mn-cs"/>
        </a:defRPr>
      </a:lvl2pPr>
      <a:lvl3pPr marL="321231" indent="-116886" algn="l" defTabSz="469995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1100" kern="1200">
          <a:solidFill>
            <a:srgbClr val="504F53"/>
          </a:solidFill>
          <a:latin typeface="+mj-lt"/>
          <a:ea typeface="+mn-ea"/>
          <a:cs typeface="+mn-cs"/>
        </a:defRPr>
      </a:lvl3pPr>
      <a:lvl4pPr indent="161842" algn="just" defTabSz="469995" rtl="0" eaLnBrk="1" fontAlgn="base" hangingPunct="1">
        <a:lnSpc>
          <a:spcPts val="811"/>
        </a:lnSpc>
        <a:spcBef>
          <a:spcPts val="181"/>
        </a:spcBef>
        <a:spcAft>
          <a:spcPct val="0"/>
        </a:spcAft>
        <a:buFont typeface="Arial" pitchFamily="34" charset="0"/>
        <a:defRPr sz="700" kern="1200">
          <a:solidFill>
            <a:srgbClr val="504F53"/>
          </a:solidFill>
          <a:latin typeface="+mj-lt"/>
          <a:ea typeface="+mn-ea"/>
          <a:cs typeface="+mn-cs"/>
        </a:defRPr>
      </a:lvl4pPr>
      <a:lvl5pPr marL="647367" algn="l" defTabSz="469995" rtl="0" eaLnBrk="1" fontAlgn="base" hangingPunct="1">
        <a:lnSpc>
          <a:spcPts val="811"/>
        </a:lnSpc>
        <a:spcBef>
          <a:spcPts val="181"/>
        </a:spcBef>
        <a:spcAft>
          <a:spcPct val="0"/>
        </a:spcAft>
        <a:buFont typeface="Arial" pitchFamily="34" charset="0"/>
        <a:defRPr sz="600" kern="1200">
          <a:solidFill>
            <a:srgbClr val="8D8C90"/>
          </a:solidFill>
          <a:latin typeface="+mj-lt"/>
          <a:ea typeface="+mn-ea"/>
          <a:cs typeface="+mn-cs"/>
        </a:defRPr>
      </a:lvl5pPr>
      <a:lvl6pPr marL="1294505" indent="-117682" algn="l" defTabSz="470729" rtl="0" eaLnBrk="1" latinLnBrk="0" hangingPunct="1">
        <a:spcBef>
          <a:spcPct val="20000"/>
        </a:spcBef>
        <a:buFont typeface="Arial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6pPr>
      <a:lvl7pPr marL="1529870" indent="-117682" algn="l" defTabSz="470729" rtl="0" eaLnBrk="1" latinLnBrk="0" hangingPunct="1">
        <a:spcBef>
          <a:spcPct val="20000"/>
        </a:spcBef>
        <a:buFont typeface="Arial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7pPr>
      <a:lvl8pPr marL="1765235" indent="-117682" algn="l" defTabSz="470729" rtl="0" eaLnBrk="1" latinLnBrk="0" hangingPunct="1">
        <a:spcBef>
          <a:spcPct val="20000"/>
        </a:spcBef>
        <a:buFont typeface="Arial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8pPr>
      <a:lvl9pPr marL="2000600" indent="-117682" algn="l" defTabSz="470729" rtl="0" eaLnBrk="1" latinLnBrk="0" hangingPunct="1">
        <a:spcBef>
          <a:spcPct val="20000"/>
        </a:spcBef>
        <a:buFont typeface="Arial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47072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1pPr>
      <a:lvl2pPr marL="235364" algn="l" defTabSz="47072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2pPr>
      <a:lvl3pPr marL="470729" algn="l" defTabSz="47072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3pPr>
      <a:lvl4pPr marL="706094" algn="l" defTabSz="47072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4pPr>
      <a:lvl5pPr marL="941459" algn="l" defTabSz="47072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5pPr>
      <a:lvl6pPr marL="1176823" algn="l" defTabSz="47072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412188" algn="l" defTabSz="47072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647552" algn="l" defTabSz="47072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882917" algn="l" defTabSz="47072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15957" y="367518"/>
            <a:ext cx="7343873" cy="832711"/>
          </a:xfrm>
          <a:prstGeom prst="rect">
            <a:avLst/>
          </a:prstGeom>
        </p:spPr>
        <p:txBody>
          <a:bodyPr vert="horz" lIns="71567" tIns="35783" rIns="71567" bIns="35783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15957" y="1200150"/>
            <a:ext cx="7343873" cy="3626943"/>
          </a:xfrm>
          <a:prstGeom prst="rect">
            <a:avLst/>
          </a:prstGeom>
        </p:spPr>
        <p:txBody>
          <a:bodyPr vert="horz" lIns="71567" tIns="35783" rIns="71567" bIns="35783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1" y="4767266"/>
            <a:ext cx="2133600" cy="273844"/>
          </a:xfrm>
          <a:prstGeom prst="rect">
            <a:avLst/>
          </a:prstGeom>
        </p:spPr>
        <p:txBody>
          <a:bodyPr vert="horz" lIns="71567" tIns="35783" rIns="71567" bIns="35783" rtlCol="0" anchor="ctr"/>
          <a:lstStyle>
            <a:lvl1pPr algn="l">
              <a:defRPr sz="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7FF7E81-BE9A-47C4-80C2-B1FAE21F6EDE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5/2/2017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1" y="4767266"/>
            <a:ext cx="2895600" cy="273844"/>
          </a:xfrm>
          <a:prstGeom prst="rect">
            <a:avLst/>
          </a:prstGeom>
        </p:spPr>
        <p:txBody>
          <a:bodyPr vert="horz" lIns="71567" tIns="35783" rIns="71567" bIns="35783" rtlCol="0" anchor="ctr"/>
          <a:lstStyle>
            <a:lvl1pPr algn="ctr">
              <a:defRPr sz="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324085" y="4531068"/>
            <a:ext cx="619711" cy="473876"/>
          </a:xfrm>
          <a:prstGeom prst="rect">
            <a:avLst/>
          </a:prstGeom>
        </p:spPr>
        <p:txBody>
          <a:bodyPr vert="horz" lIns="71567" tIns="35783" rIns="71567" bIns="35783" rtlCol="0" anchor="ctr">
            <a:normAutofit/>
          </a:bodyPr>
          <a:lstStyle>
            <a:lvl1pPr algn="ctr">
              <a:lnSpc>
                <a:spcPts val="1083"/>
              </a:lnSpc>
              <a:defRPr sz="1200">
                <a:solidFill>
                  <a:schemeClr val="bg1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ED17D7C-6A4E-4319-B85A-2D2149C499EC}" type="slidenum">
              <a:rPr lang="ru-RU" smtClean="0">
                <a:solidFill>
                  <a:prstClr val="white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326781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6" r:id="rId1"/>
    <p:sldLayoutId id="2147483787" r:id="rId2"/>
    <p:sldLayoutId id="2147483788" r:id="rId3"/>
    <p:sldLayoutId id="2147483789" r:id="rId4"/>
    <p:sldLayoutId id="2147483790" r:id="rId5"/>
    <p:sldLayoutId id="2147483791" r:id="rId6"/>
    <p:sldLayoutId id="2147483792" r:id="rId7"/>
    <p:sldLayoutId id="2147483793" r:id="rId8"/>
    <p:sldLayoutId id="2147483794" r:id="rId9"/>
    <p:sldLayoutId id="2147483795" r:id="rId10"/>
    <p:sldLayoutId id="2147483796" r:id="rId11"/>
    <p:sldLayoutId id="2147483797" r:id="rId12"/>
  </p:sldLayoutIdLst>
  <p:hf hdr="0" ftr="0" dt="0"/>
  <p:txStyles>
    <p:titleStyle>
      <a:lvl1pPr algn="l" defTabSz="470729" rtl="0" eaLnBrk="1" latinLnBrk="0" hangingPunct="1">
        <a:lnSpc>
          <a:spcPts val="2347"/>
        </a:lnSpc>
        <a:spcBef>
          <a:spcPct val="0"/>
        </a:spcBef>
        <a:buNone/>
        <a:defRPr sz="1900" b="1" i="0" kern="1200">
          <a:solidFill>
            <a:srgbClr val="005AA9"/>
          </a:solidFill>
          <a:latin typeface="+mj-lt"/>
          <a:ea typeface="+mj-ea"/>
          <a:cs typeface="+mj-cs"/>
        </a:defRPr>
      </a:lvl1pPr>
    </p:titleStyle>
    <p:bodyStyle>
      <a:lvl1pPr marL="164064" indent="0" algn="l" defTabSz="470729" rtl="0" eaLnBrk="1" latinLnBrk="0" hangingPunct="1">
        <a:spcBef>
          <a:spcPct val="20000"/>
        </a:spcBef>
        <a:buFont typeface="+mj-lt"/>
        <a:buNone/>
        <a:defRPr sz="1600" b="0" i="0" kern="1200">
          <a:solidFill>
            <a:srgbClr val="005AA9"/>
          </a:solidFill>
          <a:latin typeface="+mj-lt"/>
          <a:ea typeface="+mn-ea"/>
          <a:cs typeface="+mn-cs"/>
        </a:defRPr>
      </a:lvl1pPr>
      <a:lvl2pPr marL="164064" indent="0" algn="l" defTabSz="470729" rtl="0" eaLnBrk="1" latinLnBrk="0" hangingPunct="1">
        <a:spcBef>
          <a:spcPct val="20000"/>
        </a:spcBef>
        <a:buFont typeface="Arial" pitchFamily="34" charset="0"/>
        <a:buNone/>
        <a:defRPr sz="1100" b="0" i="0" kern="1200">
          <a:solidFill>
            <a:srgbClr val="504F53"/>
          </a:solidFill>
          <a:latin typeface="+mj-lt"/>
          <a:ea typeface="+mn-ea"/>
          <a:cs typeface="+mn-cs"/>
        </a:defRPr>
      </a:lvl2pPr>
      <a:lvl3pPr marL="321680" indent="-117496" algn="l" defTabSz="470729" rtl="0" eaLnBrk="1" latinLnBrk="0" hangingPunct="1">
        <a:spcBef>
          <a:spcPct val="20000"/>
        </a:spcBef>
        <a:buFont typeface="Arial" pitchFamily="34" charset="0"/>
        <a:buChar char="•"/>
        <a:defRPr sz="1100" b="0" i="0" kern="1200">
          <a:solidFill>
            <a:srgbClr val="504F53"/>
          </a:solidFill>
          <a:latin typeface="+mj-lt"/>
          <a:ea typeface="+mn-ea"/>
          <a:cs typeface="+mn-cs"/>
        </a:defRPr>
      </a:lvl3pPr>
      <a:lvl4pPr marL="0" indent="162631" algn="just" defTabSz="470729" rtl="0" eaLnBrk="1" latinLnBrk="0" hangingPunct="1">
        <a:lnSpc>
          <a:spcPts val="813"/>
        </a:lnSpc>
        <a:spcBef>
          <a:spcPts val="181"/>
        </a:spcBef>
        <a:buFont typeface="Arial" pitchFamily="34" charset="0"/>
        <a:buNone/>
        <a:tabLst/>
        <a:defRPr sz="700" b="0" i="0" kern="1200">
          <a:solidFill>
            <a:srgbClr val="504F53"/>
          </a:solidFill>
          <a:latin typeface="+mj-lt"/>
          <a:ea typeface="+mn-ea"/>
          <a:cs typeface="+mn-cs"/>
        </a:defRPr>
      </a:lvl4pPr>
      <a:lvl5pPr marL="647658" indent="0" algn="l" defTabSz="470729" rtl="0" eaLnBrk="1" latinLnBrk="0" hangingPunct="1">
        <a:lnSpc>
          <a:spcPts val="813"/>
        </a:lnSpc>
        <a:spcBef>
          <a:spcPts val="181"/>
        </a:spcBef>
        <a:buFont typeface="Arial" pitchFamily="34" charset="0"/>
        <a:buNone/>
        <a:defRPr sz="600" b="0" i="0" kern="1200">
          <a:solidFill>
            <a:srgbClr val="8D8C90"/>
          </a:solidFill>
          <a:latin typeface="+mj-lt"/>
          <a:ea typeface="+mn-ea"/>
          <a:cs typeface="+mn-cs"/>
        </a:defRPr>
      </a:lvl5pPr>
      <a:lvl6pPr marL="1294505" indent="-117682" algn="l" defTabSz="470729" rtl="0" eaLnBrk="1" latinLnBrk="0" hangingPunct="1">
        <a:spcBef>
          <a:spcPct val="20000"/>
        </a:spcBef>
        <a:buFont typeface="Arial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6pPr>
      <a:lvl7pPr marL="1529870" indent="-117682" algn="l" defTabSz="470729" rtl="0" eaLnBrk="1" latinLnBrk="0" hangingPunct="1">
        <a:spcBef>
          <a:spcPct val="20000"/>
        </a:spcBef>
        <a:buFont typeface="Arial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7pPr>
      <a:lvl8pPr marL="1765235" indent="-117682" algn="l" defTabSz="470729" rtl="0" eaLnBrk="1" latinLnBrk="0" hangingPunct="1">
        <a:spcBef>
          <a:spcPct val="20000"/>
        </a:spcBef>
        <a:buFont typeface="Arial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8pPr>
      <a:lvl9pPr marL="2000600" indent="-117682" algn="l" defTabSz="470729" rtl="0" eaLnBrk="1" latinLnBrk="0" hangingPunct="1">
        <a:spcBef>
          <a:spcPct val="20000"/>
        </a:spcBef>
        <a:buFont typeface="Arial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47072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1pPr>
      <a:lvl2pPr marL="235364" algn="l" defTabSz="47072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2pPr>
      <a:lvl3pPr marL="470729" algn="l" defTabSz="47072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3pPr>
      <a:lvl4pPr marL="706094" algn="l" defTabSz="47072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4pPr>
      <a:lvl5pPr marL="941459" algn="l" defTabSz="47072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5pPr>
      <a:lvl6pPr marL="1176823" algn="l" defTabSz="47072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412188" algn="l" defTabSz="47072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647552" algn="l" defTabSz="47072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882917" algn="l" defTabSz="47072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15957" y="367518"/>
            <a:ext cx="7343873" cy="832711"/>
          </a:xfrm>
          <a:prstGeom prst="rect">
            <a:avLst/>
          </a:prstGeom>
        </p:spPr>
        <p:txBody>
          <a:bodyPr vert="horz" lIns="71567" tIns="35783" rIns="71567" bIns="35783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15957" y="1200150"/>
            <a:ext cx="7343873" cy="3626943"/>
          </a:xfrm>
          <a:prstGeom prst="rect">
            <a:avLst/>
          </a:prstGeom>
        </p:spPr>
        <p:txBody>
          <a:bodyPr vert="horz" lIns="71567" tIns="35783" rIns="71567" bIns="35783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1" y="4767266"/>
            <a:ext cx="2133600" cy="273844"/>
          </a:xfrm>
          <a:prstGeom prst="rect">
            <a:avLst/>
          </a:prstGeom>
        </p:spPr>
        <p:txBody>
          <a:bodyPr vert="horz" lIns="71567" tIns="35783" rIns="71567" bIns="35783" rtlCol="0" anchor="ctr"/>
          <a:lstStyle>
            <a:lvl1pPr algn="l">
              <a:defRPr sz="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37335DB-DCCA-4572-BF1C-03ACC524FB72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5/2/2017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1" y="4767266"/>
            <a:ext cx="2895600" cy="273844"/>
          </a:xfrm>
          <a:prstGeom prst="rect">
            <a:avLst/>
          </a:prstGeom>
        </p:spPr>
        <p:txBody>
          <a:bodyPr vert="horz" lIns="71567" tIns="35783" rIns="71567" bIns="35783" rtlCol="0" anchor="ctr"/>
          <a:lstStyle>
            <a:lvl1pPr algn="ctr">
              <a:defRPr sz="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324085" y="4531068"/>
            <a:ext cx="619711" cy="473876"/>
          </a:xfrm>
          <a:prstGeom prst="rect">
            <a:avLst/>
          </a:prstGeom>
        </p:spPr>
        <p:txBody>
          <a:bodyPr vert="horz" lIns="71567" tIns="35783" rIns="71567" bIns="35783" rtlCol="0" anchor="ctr">
            <a:normAutofit/>
          </a:bodyPr>
          <a:lstStyle>
            <a:lvl1pPr algn="ctr">
              <a:lnSpc>
                <a:spcPts val="1083"/>
              </a:lnSpc>
              <a:defRPr sz="1200">
                <a:solidFill>
                  <a:schemeClr val="bg1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ED17D7C-6A4E-4319-B85A-2D2149C499EC}" type="slidenum">
              <a:rPr lang="ru-RU" smtClean="0">
                <a:solidFill>
                  <a:prstClr val="white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944115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9" r:id="rId1"/>
    <p:sldLayoutId id="2147483800" r:id="rId2"/>
    <p:sldLayoutId id="2147483801" r:id="rId3"/>
    <p:sldLayoutId id="2147483802" r:id="rId4"/>
    <p:sldLayoutId id="2147483803" r:id="rId5"/>
    <p:sldLayoutId id="2147483804" r:id="rId6"/>
    <p:sldLayoutId id="2147483805" r:id="rId7"/>
    <p:sldLayoutId id="2147483806" r:id="rId8"/>
    <p:sldLayoutId id="2147483807" r:id="rId9"/>
    <p:sldLayoutId id="2147483808" r:id="rId10"/>
    <p:sldLayoutId id="2147483809" r:id="rId11"/>
    <p:sldLayoutId id="2147483810" r:id="rId12"/>
  </p:sldLayoutIdLst>
  <p:hf hdr="0" ftr="0" dt="0"/>
  <p:txStyles>
    <p:titleStyle>
      <a:lvl1pPr algn="l" defTabSz="470729" rtl="0" eaLnBrk="1" latinLnBrk="0" hangingPunct="1">
        <a:lnSpc>
          <a:spcPts val="2347"/>
        </a:lnSpc>
        <a:spcBef>
          <a:spcPct val="0"/>
        </a:spcBef>
        <a:buNone/>
        <a:defRPr sz="1900" b="1" i="0" kern="1200">
          <a:solidFill>
            <a:srgbClr val="005AA9"/>
          </a:solidFill>
          <a:latin typeface="+mj-lt"/>
          <a:ea typeface="+mj-ea"/>
          <a:cs typeface="+mj-cs"/>
        </a:defRPr>
      </a:lvl1pPr>
    </p:titleStyle>
    <p:bodyStyle>
      <a:lvl1pPr marL="164064" indent="0" algn="l" defTabSz="470729" rtl="0" eaLnBrk="1" latinLnBrk="0" hangingPunct="1">
        <a:spcBef>
          <a:spcPct val="20000"/>
        </a:spcBef>
        <a:buFont typeface="+mj-lt"/>
        <a:buNone/>
        <a:defRPr sz="1600" b="0" i="0" kern="1200">
          <a:solidFill>
            <a:srgbClr val="005AA9"/>
          </a:solidFill>
          <a:latin typeface="+mj-lt"/>
          <a:ea typeface="+mn-ea"/>
          <a:cs typeface="+mn-cs"/>
        </a:defRPr>
      </a:lvl1pPr>
      <a:lvl2pPr marL="164064" indent="0" algn="l" defTabSz="470729" rtl="0" eaLnBrk="1" latinLnBrk="0" hangingPunct="1">
        <a:spcBef>
          <a:spcPct val="20000"/>
        </a:spcBef>
        <a:buFont typeface="Arial" pitchFamily="34" charset="0"/>
        <a:buNone/>
        <a:defRPr sz="1100" b="0" i="0" kern="1200">
          <a:solidFill>
            <a:srgbClr val="504F53"/>
          </a:solidFill>
          <a:latin typeface="+mj-lt"/>
          <a:ea typeface="+mn-ea"/>
          <a:cs typeface="+mn-cs"/>
        </a:defRPr>
      </a:lvl2pPr>
      <a:lvl3pPr marL="321680" indent="-117496" algn="l" defTabSz="470729" rtl="0" eaLnBrk="1" latinLnBrk="0" hangingPunct="1">
        <a:spcBef>
          <a:spcPct val="20000"/>
        </a:spcBef>
        <a:buFont typeface="Arial" pitchFamily="34" charset="0"/>
        <a:buChar char="•"/>
        <a:defRPr sz="1100" b="0" i="0" kern="1200">
          <a:solidFill>
            <a:srgbClr val="504F53"/>
          </a:solidFill>
          <a:latin typeface="+mj-lt"/>
          <a:ea typeface="+mn-ea"/>
          <a:cs typeface="+mn-cs"/>
        </a:defRPr>
      </a:lvl3pPr>
      <a:lvl4pPr marL="0" indent="162631" algn="just" defTabSz="470729" rtl="0" eaLnBrk="1" latinLnBrk="0" hangingPunct="1">
        <a:lnSpc>
          <a:spcPts val="813"/>
        </a:lnSpc>
        <a:spcBef>
          <a:spcPts val="181"/>
        </a:spcBef>
        <a:buFont typeface="Arial" pitchFamily="34" charset="0"/>
        <a:buNone/>
        <a:tabLst/>
        <a:defRPr sz="700" b="0" i="0" kern="1200">
          <a:solidFill>
            <a:srgbClr val="504F53"/>
          </a:solidFill>
          <a:latin typeface="+mj-lt"/>
          <a:ea typeface="+mn-ea"/>
          <a:cs typeface="+mn-cs"/>
        </a:defRPr>
      </a:lvl4pPr>
      <a:lvl5pPr marL="647658" indent="0" algn="l" defTabSz="470729" rtl="0" eaLnBrk="1" latinLnBrk="0" hangingPunct="1">
        <a:lnSpc>
          <a:spcPts val="813"/>
        </a:lnSpc>
        <a:spcBef>
          <a:spcPts val="181"/>
        </a:spcBef>
        <a:buFont typeface="Arial" pitchFamily="34" charset="0"/>
        <a:buNone/>
        <a:defRPr sz="600" b="0" i="0" kern="1200">
          <a:solidFill>
            <a:srgbClr val="8D8C90"/>
          </a:solidFill>
          <a:latin typeface="+mj-lt"/>
          <a:ea typeface="+mn-ea"/>
          <a:cs typeface="+mn-cs"/>
        </a:defRPr>
      </a:lvl5pPr>
      <a:lvl6pPr marL="1294505" indent="-117682" algn="l" defTabSz="470729" rtl="0" eaLnBrk="1" latinLnBrk="0" hangingPunct="1">
        <a:spcBef>
          <a:spcPct val="20000"/>
        </a:spcBef>
        <a:buFont typeface="Arial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6pPr>
      <a:lvl7pPr marL="1529870" indent="-117682" algn="l" defTabSz="470729" rtl="0" eaLnBrk="1" latinLnBrk="0" hangingPunct="1">
        <a:spcBef>
          <a:spcPct val="20000"/>
        </a:spcBef>
        <a:buFont typeface="Arial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7pPr>
      <a:lvl8pPr marL="1765235" indent="-117682" algn="l" defTabSz="470729" rtl="0" eaLnBrk="1" latinLnBrk="0" hangingPunct="1">
        <a:spcBef>
          <a:spcPct val="20000"/>
        </a:spcBef>
        <a:buFont typeface="Arial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8pPr>
      <a:lvl9pPr marL="2000600" indent="-117682" algn="l" defTabSz="470729" rtl="0" eaLnBrk="1" latinLnBrk="0" hangingPunct="1">
        <a:spcBef>
          <a:spcPct val="20000"/>
        </a:spcBef>
        <a:buFont typeface="Arial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47072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1pPr>
      <a:lvl2pPr marL="235364" algn="l" defTabSz="47072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2pPr>
      <a:lvl3pPr marL="470729" algn="l" defTabSz="47072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3pPr>
      <a:lvl4pPr marL="706094" algn="l" defTabSz="47072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4pPr>
      <a:lvl5pPr marL="941459" algn="l" defTabSz="47072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5pPr>
      <a:lvl6pPr marL="1176823" algn="l" defTabSz="47072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412188" algn="l" defTabSz="47072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647552" algn="l" defTabSz="47072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882917" algn="l" defTabSz="47072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Заголовок 1"/>
          <p:cNvSpPr>
            <a:spLocks noGrp="1"/>
          </p:cNvSpPr>
          <p:nvPr>
            <p:ph type="title"/>
          </p:nvPr>
        </p:nvSpPr>
        <p:spPr bwMode="auto">
          <a:xfrm>
            <a:off x="815977" y="367905"/>
            <a:ext cx="7343775" cy="8322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1567" tIns="35783" rIns="71567" bIns="35783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3075" name="Текст 2"/>
          <p:cNvSpPr>
            <a:spLocks noGrp="1"/>
          </p:cNvSpPr>
          <p:nvPr>
            <p:ph type="body" idx="1"/>
          </p:nvPr>
        </p:nvSpPr>
        <p:spPr bwMode="auto">
          <a:xfrm>
            <a:off x="815977" y="1200151"/>
            <a:ext cx="7343775" cy="36266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1567" tIns="35783" rIns="71567" bIns="3578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5"/>
            <a:ext cx="2133600" cy="273844"/>
          </a:xfrm>
          <a:prstGeom prst="rect">
            <a:avLst/>
          </a:prstGeom>
        </p:spPr>
        <p:txBody>
          <a:bodyPr vert="horz" lIns="71567" tIns="35783" rIns="71567" bIns="35783" rtlCol="0" anchor="ctr"/>
          <a:lstStyle>
            <a:lvl1pPr algn="l">
              <a:defRPr sz="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F1E5B76-D990-4C24-9E27-A27DBC93E4A6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5/2/2017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5"/>
            <a:ext cx="2895600" cy="273844"/>
          </a:xfrm>
          <a:prstGeom prst="rect">
            <a:avLst/>
          </a:prstGeom>
        </p:spPr>
        <p:txBody>
          <a:bodyPr vert="horz" lIns="71567" tIns="35783" rIns="71567" bIns="35783" rtlCol="0" anchor="ctr"/>
          <a:lstStyle>
            <a:lvl1pPr algn="ctr">
              <a:defRPr sz="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324852" y="4531524"/>
            <a:ext cx="619125" cy="473869"/>
          </a:xfrm>
          <a:prstGeom prst="rect">
            <a:avLst/>
          </a:prstGeom>
        </p:spPr>
        <p:txBody>
          <a:bodyPr vert="horz" lIns="71567" tIns="35783" rIns="71567" bIns="35783" rtlCol="0" anchor="ctr">
            <a:normAutofit/>
          </a:bodyPr>
          <a:lstStyle>
            <a:lvl1pPr algn="ctr">
              <a:lnSpc>
                <a:spcPts val="1083"/>
              </a:lnSpc>
              <a:defRPr sz="1200" smtClean="0">
                <a:solidFill>
                  <a:schemeClr val="bg1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7AB3045-1F38-4F49-8A47-0198A9AFB45E}" type="slidenum">
              <a:rPr lang="ru-RU">
                <a:solidFill>
                  <a:prstClr val="white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616759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2" r:id="rId1"/>
    <p:sldLayoutId id="2147483813" r:id="rId2"/>
    <p:sldLayoutId id="2147483814" r:id="rId3"/>
    <p:sldLayoutId id="2147483815" r:id="rId4"/>
    <p:sldLayoutId id="2147483816" r:id="rId5"/>
    <p:sldLayoutId id="2147483817" r:id="rId6"/>
    <p:sldLayoutId id="2147483818" r:id="rId7"/>
    <p:sldLayoutId id="2147483819" r:id="rId8"/>
    <p:sldLayoutId id="2147483820" r:id="rId9"/>
    <p:sldLayoutId id="2147483821" r:id="rId10"/>
    <p:sldLayoutId id="2147483822" r:id="rId11"/>
    <p:sldLayoutId id="2147483823" r:id="rId12"/>
  </p:sldLayoutIdLst>
  <p:hf hdr="0" ftr="0" dt="0"/>
  <p:txStyles>
    <p:titleStyle>
      <a:lvl1pPr algn="l" defTabSz="469995" rtl="0" eaLnBrk="1" fontAlgn="base" hangingPunct="1">
        <a:lnSpc>
          <a:spcPts val="2349"/>
        </a:lnSpc>
        <a:spcBef>
          <a:spcPct val="0"/>
        </a:spcBef>
        <a:spcAft>
          <a:spcPct val="0"/>
        </a:spcAft>
        <a:defRPr sz="1900" b="1" kern="1200">
          <a:solidFill>
            <a:srgbClr val="005AA9"/>
          </a:solidFill>
          <a:latin typeface="+mj-lt"/>
          <a:ea typeface="+mj-ea"/>
          <a:cs typeface="+mj-cs"/>
        </a:defRPr>
      </a:lvl1pPr>
      <a:lvl2pPr algn="l" defTabSz="469995" rtl="0" eaLnBrk="1" fontAlgn="base" hangingPunct="1">
        <a:lnSpc>
          <a:spcPts val="2349"/>
        </a:lnSpc>
        <a:spcBef>
          <a:spcPct val="0"/>
        </a:spcBef>
        <a:spcAft>
          <a:spcPct val="0"/>
        </a:spcAft>
        <a:defRPr sz="1900" b="1">
          <a:solidFill>
            <a:srgbClr val="005AA9"/>
          </a:solidFill>
          <a:latin typeface="Arial" pitchFamily="34" charset="0"/>
        </a:defRPr>
      </a:lvl2pPr>
      <a:lvl3pPr algn="l" defTabSz="469995" rtl="0" eaLnBrk="1" fontAlgn="base" hangingPunct="1">
        <a:lnSpc>
          <a:spcPts val="2349"/>
        </a:lnSpc>
        <a:spcBef>
          <a:spcPct val="0"/>
        </a:spcBef>
        <a:spcAft>
          <a:spcPct val="0"/>
        </a:spcAft>
        <a:defRPr sz="1900" b="1">
          <a:solidFill>
            <a:srgbClr val="005AA9"/>
          </a:solidFill>
          <a:latin typeface="Arial" pitchFamily="34" charset="0"/>
        </a:defRPr>
      </a:lvl3pPr>
      <a:lvl4pPr algn="l" defTabSz="469995" rtl="0" eaLnBrk="1" fontAlgn="base" hangingPunct="1">
        <a:lnSpc>
          <a:spcPts val="2349"/>
        </a:lnSpc>
        <a:spcBef>
          <a:spcPct val="0"/>
        </a:spcBef>
        <a:spcAft>
          <a:spcPct val="0"/>
        </a:spcAft>
        <a:defRPr sz="1900" b="1">
          <a:solidFill>
            <a:srgbClr val="005AA9"/>
          </a:solidFill>
          <a:latin typeface="Arial" pitchFamily="34" charset="0"/>
        </a:defRPr>
      </a:lvl4pPr>
      <a:lvl5pPr algn="l" defTabSz="469995" rtl="0" eaLnBrk="1" fontAlgn="base" hangingPunct="1">
        <a:lnSpc>
          <a:spcPts val="2349"/>
        </a:lnSpc>
        <a:spcBef>
          <a:spcPct val="0"/>
        </a:spcBef>
        <a:spcAft>
          <a:spcPct val="0"/>
        </a:spcAft>
        <a:defRPr sz="1900" b="1">
          <a:solidFill>
            <a:srgbClr val="005AA9"/>
          </a:solidFill>
          <a:latin typeface="Arial" pitchFamily="34" charset="0"/>
        </a:defRPr>
      </a:lvl5pPr>
      <a:lvl6pPr marL="235406" algn="l" defTabSz="469995" rtl="0" eaLnBrk="1" fontAlgn="base" hangingPunct="1">
        <a:lnSpc>
          <a:spcPts val="2349"/>
        </a:lnSpc>
        <a:spcBef>
          <a:spcPct val="0"/>
        </a:spcBef>
        <a:spcAft>
          <a:spcPct val="0"/>
        </a:spcAft>
        <a:defRPr sz="1900" b="1">
          <a:solidFill>
            <a:srgbClr val="005AA9"/>
          </a:solidFill>
          <a:latin typeface="Arial" pitchFamily="34" charset="0"/>
        </a:defRPr>
      </a:lvl6pPr>
      <a:lvl7pPr marL="470813" algn="l" defTabSz="469995" rtl="0" eaLnBrk="1" fontAlgn="base" hangingPunct="1">
        <a:lnSpc>
          <a:spcPts val="2349"/>
        </a:lnSpc>
        <a:spcBef>
          <a:spcPct val="0"/>
        </a:spcBef>
        <a:spcAft>
          <a:spcPct val="0"/>
        </a:spcAft>
        <a:defRPr sz="1900" b="1">
          <a:solidFill>
            <a:srgbClr val="005AA9"/>
          </a:solidFill>
          <a:latin typeface="Arial" pitchFamily="34" charset="0"/>
        </a:defRPr>
      </a:lvl7pPr>
      <a:lvl8pPr marL="706219" algn="l" defTabSz="469995" rtl="0" eaLnBrk="1" fontAlgn="base" hangingPunct="1">
        <a:lnSpc>
          <a:spcPts val="2349"/>
        </a:lnSpc>
        <a:spcBef>
          <a:spcPct val="0"/>
        </a:spcBef>
        <a:spcAft>
          <a:spcPct val="0"/>
        </a:spcAft>
        <a:defRPr sz="1900" b="1">
          <a:solidFill>
            <a:srgbClr val="005AA9"/>
          </a:solidFill>
          <a:latin typeface="Arial" pitchFamily="34" charset="0"/>
        </a:defRPr>
      </a:lvl8pPr>
      <a:lvl9pPr marL="941625" algn="l" defTabSz="469995" rtl="0" eaLnBrk="1" fontAlgn="base" hangingPunct="1">
        <a:lnSpc>
          <a:spcPts val="2349"/>
        </a:lnSpc>
        <a:spcBef>
          <a:spcPct val="0"/>
        </a:spcBef>
        <a:spcAft>
          <a:spcPct val="0"/>
        </a:spcAft>
        <a:defRPr sz="1900" b="1">
          <a:solidFill>
            <a:srgbClr val="005AA9"/>
          </a:solidFill>
          <a:latin typeface="Arial" pitchFamily="34" charset="0"/>
        </a:defRPr>
      </a:lvl9pPr>
    </p:titleStyle>
    <p:bodyStyle>
      <a:lvl1pPr marL="163477" algn="l" defTabSz="469995" rtl="0" eaLnBrk="1" fontAlgn="base" hangingPunct="1">
        <a:spcBef>
          <a:spcPct val="20000"/>
        </a:spcBef>
        <a:spcAft>
          <a:spcPct val="0"/>
        </a:spcAft>
        <a:buFont typeface="+mj-lt"/>
        <a:defRPr sz="1600" kern="1200">
          <a:solidFill>
            <a:srgbClr val="005AA9"/>
          </a:solidFill>
          <a:latin typeface="+mj-lt"/>
          <a:ea typeface="+mn-ea"/>
          <a:cs typeface="+mn-cs"/>
        </a:defRPr>
      </a:lvl1pPr>
      <a:lvl2pPr marL="163477" algn="l" defTabSz="469995" rtl="0" eaLnBrk="1" fontAlgn="base" hangingPunct="1">
        <a:spcBef>
          <a:spcPct val="20000"/>
        </a:spcBef>
        <a:spcAft>
          <a:spcPct val="0"/>
        </a:spcAft>
        <a:buFont typeface="Arial" pitchFamily="34" charset="0"/>
        <a:defRPr sz="1100" kern="1200">
          <a:solidFill>
            <a:srgbClr val="504F53"/>
          </a:solidFill>
          <a:latin typeface="+mj-lt"/>
          <a:ea typeface="+mn-ea"/>
          <a:cs typeface="+mn-cs"/>
        </a:defRPr>
      </a:lvl2pPr>
      <a:lvl3pPr marL="321231" indent="-116886" algn="l" defTabSz="469995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1100" kern="1200">
          <a:solidFill>
            <a:srgbClr val="504F53"/>
          </a:solidFill>
          <a:latin typeface="+mj-lt"/>
          <a:ea typeface="+mn-ea"/>
          <a:cs typeface="+mn-cs"/>
        </a:defRPr>
      </a:lvl3pPr>
      <a:lvl4pPr indent="161842" algn="just" defTabSz="469995" rtl="0" eaLnBrk="1" fontAlgn="base" hangingPunct="1">
        <a:lnSpc>
          <a:spcPts val="811"/>
        </a:lnSpc>
        <a:spcBef>
          <a:spcPts val="181"/>
        </a:spcBef>
        <a:spcAft>
          <a:spcPct val="0"/>
        </a:spcAft>
        <a:buFont typeface="Arial" pitchFamily="34" charset="0"/>
        <a:defRPr sz="700" kern="1200">
          <a:solidFill>
            <a:srgbClr val="504F53"/>
          </a:solidFill>
          <a:latin typeface="+mj-lt"/>
          <a:ea typeface="+mn-ea"/>
          <a:cs typeface="+mn-cs"/>
        </a:defRPr>
      </a:lvl4pPr>
      <a:lvl5pPr marL="647367" algn="l" defTabSz="469995" rtl="0" eaLnBrk="1" fontAlgn="base" hangingPunct="1">
        <a:lnSpc>
          <a:spcPts val="811"/>
        </a:lnSpc>
        <a:spcBef>
          <a:spcPts val="181"/>
        </a:spcBef>
        <a:spcAft>
          <a:spcPct val="0"/>
        </a:spcAft>
        <a:buFont typeface="Arial" pitchFamily="34" charset="0"/>
        <a:defRPr sz="600" kern="1200">
          <a:solidFill>
            <a:srgbClr val="8D8C90"/>
          </a:solidFill>
          <a:latin typeface="+mj-lt"/>
          <a:ea typeface="+mn-ea"/>
          <a:cs typeface="+mn-cs"/>
        </a:defRPr>
      </a:lvl5pPr>
      <a:lvl6pPr marL="1294505" indent="-117682" algn="l" defTabSz="470729" rtl="0" eaLnBrk="1" latinLnBrk="0" hangingPunct="1">
        <a:spcBef>
          <a:spcPct val="20000"/>
        </a:spcBef>
        <a:buFont typeface="Arial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6pPr>
      <a:lvl7pPr marL="1529870" indent="-117682" algn="l" defTabSz="470729" rtl="0" eaLnBrk="1" latinLnBrk="0" hangingPunct="1">
        <a:spcBef>
          <a:spcPct val="20000"/>
        </a:spcBef>
        <a:buFont typeface="Arial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7pPr>
      <a:lvl8pPr marL="1765235" indent="-117682" algn="l" defTabSz="470729" rtl="0" eaLnBrk="1" latinLnBrk="0" hangingPunct="1">
        <a:spcBef>
          <a:spcPct val="20000"/>
        </a:spcBef>
        <a:buFont typeface="Arial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8pPr>
      <a:lvl9pPr marL="2000600" indent="-117682" algn="l" defTabSz="470729" rtl="0" eaLnBrk="1" latinLnBrk="0" hangingPunct="1">
        <a:spcBef>
          <a:spcPct val="20000"/>
        </a:spcBef>
        <a:buFont typeface="Arial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47072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1pPr>
      <a:lvl2pPr marL="235364" algn="l" defTabSz="47072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2pPr>
      <a:lvl3pPr marL="470729" algn="l" defTabSz="47072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3pPr>
      <a:lvl4pPr marL="706094" algn="l" defTabSz="47072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4pPr>
      <a:lvl5pPr marL="941459" algn="l" defTabSz="47072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5pPr>
      <a:lvl6pPr marL="1176823" algn="l" defTabSz="47072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412188" algn="l" defTabSz="47072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647552" algn="l" defTabSz="47072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882917" algn="l" defTabSz="47072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15957" y="367518"/>
            <a:ext cx="7343873" cy="832711"/>
          </a:xfrm>
          <a:prstGeom prst="rect">
            <a:avLst/>
          </a:prstGeom>
        </p:spPr>
        <p:txBody>
          <a:bodyPr vert="horz" lIns="71567" tIns="35783" rIns="71567" bIns="35783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15957" y="1200150"/>
            <a:ext cx="7343873" cy="3626943"/>
          </a:xfrm>
          <a:prstGeom prst="rect">
            <a:avLst/>
          </a:prstGeom>
        </p:spPr>
        <p:txBody>
          <a:bodyPr vert="horz" lIns="71567" tIns="35783" rIns="71567" bIns="35783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1" y="4767266"/>
            <a:ext cx="2133600" cy="273844"/>
          </a:xfrm>
          <a:prstGeom prst="rect">
            <a:avLst/>
          </a:prstGeom>
        </p:spPr>
        <p:txBody>
          <a:bodyPr vert="horz" lIns="71567" tIns="35783" rIns="71567" bIns="35783" rtlCol="0" anchor="ctr"/>
          <a:lstStyle>
            <a:lvl1pPr algn="l">
              <a:defRPr sz="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1B688B5-7284-4917-90E9-0EFFF00179F4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5/2/2017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1" y="4767266"/>
            <a:ext cx="2895600" cy="273844"/>
          </a:xfrm>
          <a:prstGeom prst="rect">
            <a:avLst/>
          </a:prstGeom>
        </p:spPr>
        <p:txBody>
          <a:bodyPr vert="horz" lIns="71567" tIns="35783" rIns="71567" bIns="35783" rtlCol="0" anchor="ctr"/>
          <a:lstStyle>
            <a:lvl1pPr algn="ctr">
              <a:defRPr sz="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324085" y="4531068"/>
            <a:ext cx="619711" cy="473876"/>
          </a:xfrm>
          <a:prstGeom prst="rect">
            <a:avLst/>
          </a:prstGeom>
        </p:spPr>
        <p:txBody>
          <a:bodyPr vert="horz" lIns="71567" tIns="35783" rIns="71567" bIns="35783" rtlCol="0" anchor="ctr">
            <a:normAutofit/>
          </a:bodyPr>
          <a:lstStyle>
            <a:lvl1pPr algn="ctr">
              <a:lnSpc>
                <a:spcPts val="1083"/>
              </a:lnSpc>
              <a:defRPr sz="1200">
                <a:solidFill>
                  <a:schemeClr val="bg1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ED17D7C-6A4E-4319-B85A-2D2149C499EC}" type="slidenum">
              <a:rPr lang="ru-RU" smtClean="0">
                <a:solidFill>
                  <a:prstClr val="white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886222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5" r:id="rId1"/>
    <p:sldLayoutId id="2147483826" r:id="rId2"/>
    <p:sldLayoutId id="2147483827" r:id="rId3"/>
    <p:sldLayoutId id="2147483828" r:id="rId4"/>
    <p:sldLayoutId id="2147483829" r:id="rId5"/>
    <p:sldLayoutId id="2147483830" r:id="rId6"/>
    <p:sldLayoutId id="2147483831" r:id="rId7"/>
    <p:sldLayoutId id="2147483832" r:id="rId8"/>
    <p:sldLayoutId id="2147483833" r:id="rId9"/>
    <p:sldLayoutId id="2147483834" r:id="rId10"/>
    <p:sldLayoutId id="2147483835" r:id="rId11"/>
    <p:sldLayoutId id="2147483836" r:id="rId12"/>
  </p:sldLayoutIdLst>
  <p:hf hdr="0" ftr="0" dt="0"/>
  <p:txStyles>
    <p:titleStyle>
      <a:lvl1pPr algn="l" defTabSz="470729" rtl="0" eaLnBrk="1" latinLnBrk="0" hangingPunct="1">
        <a:lnSpc>
          <a:spcPts val="2347"/>
        </a:lnSpc>
        <a:spcBef>
          <a:spcPct val="0"/>
        </a:spcBef>
        <a:buNone/>
        <a:defRPr sz="1900" b="1" i="0" kern="1200">
          <a:solidFill>
            <a:srgbClr val="005AA9"/>
          </a:solidFill>
          <a:latin typeface="+mj-lt"/>
          <a:ea typeface="+mj-ea"/>
          <a:cs typeface="+mj-cs"/>
        </a:defRPr>
      </a:lvl1pPr>
    </p:titleStyle>
    <p:bodyStyle>
      <a:lvl1pPr marL="164064" indent="0" algn="l" defTabSz="470729" rtl="0" eaLnBrk="1" latinLnBrk="0" hangingPunct="1">
        <a:spcBef>
          <a:spcPct val="20000"/>
        </a:spcBef>
        <a:buFont typeface="+mj-lt"/>
        <a:buNone/>
        <a:defRPr sz="1600" b="0" i="0" kern="1200">
          <a:solidFill>
            <a:srgbClr val="005AA9"/>
          </a:solidFill>
          <a:latin typeface="+mj-lt"/>
          <a:ea typeface="+mn-ea"/>
          <a:cs typeface="+mn-cs"/>
        </a:defRPr>
      </a:lvl1pPr>
      <a:lvl2pPr marL="164064" indent="0" algn="l" defTabSz="470729" rtl="0" eaLnBrk="1" latinLnBrk="0" hangingPunct="1">
        <a:spcBef>
          <a:spcPct val="20000"/>
        </a:spcBef>
        <a:buFont typeface="Arial" pitchFamily="34" charset="0"/>
        <a:buNone/>
        <a:defRPr sz="1100" b="0" i="0" kern="1200">
          <a:solidFill>
            <a:srgbClr val="504F53"/>
          </a:solidFill>
          <a:latin typeface="+mj-lt"/>
          <a:ea typeface="+mn-ea"/>
          <a:cs typeface="+mn-cs"/>
        </a:defRPr>
      </a:lvl2pPr>
      <a:lvl3pPr marL="321680" indent="-117496" algn="l" defTabSz="470729" rtl="0" eaLnBrk="1" latinLnBrk="0" hangingPunct="1">
        <a:spcBef>
          <a:spcPct val="20000"/>
        </a:spcBef>
        <a:buFont typeface="Arial" pitchFamily="34" charset="0"/>
        <a:buChar char="•"/>
        <a:defRPr sz="1100" b="0" i="0" kern="1200">
          <a:solidFill>
            <a:srgbClr val="504F53"/>
          </a:solidFill>
          <a:latin typeface="+mj-lt"/>
          <a:ea typeface="+mn-ea"/>
          <a:cs typeface="+mn-cs"/>
        </a:defRPr>
      </a:lvl3pPr>
      <a:lvl4pPr marL="0" indent="162631" algn="just" defTabSz="470729" rtl="0" eaLnBrk="1" latinLnBrk="0" hangingPunct="1">
        <a:lnSpc>
          <a:spcPts val="813"/>
        </a:lnSpc>
        <a:spcBef>
          <a:spcPts val="181"/>
        </a:spcBef>
        <a:buFont typeface="Arial" pitchFamily="34" charset="0"/>
        <a:buNone/>
        <a:tabLst/>
        <a:defRPr sz="700" b="0" i="0" kern="1200">
          <a:solidFill>
            <a:srgbClr val="504F53"/>
          </a:solidFill>
          <a:latin typeface="+mj-lt"/>
          <a:ea typeface="+mn-ea"/>
          <a:cs typeface="+mn-cs"/>
        </a:defRPr>
      </a:lvl4pPr>
      <a:lvl5pPr marL="647658" indent="0" algn="l" defTabSz="470729" rtl="0" eaLnBrk="1" latinLnBrk="0" hangingPunct="1">
        <a:lnSpc>
          <a:spcPts val="813"/>
        </a:lnSpc>
        <a:spcBef>
          <a:spcPts val="181"/>
        </a:spcBef>
        <a:buFont typeface="Arial" pitchFamily="34" charset="0"/>
        <a:buNone/>
        <a:defRPr sz="600" b="0" i="0" kern="1200">
          <a:solidFill>
            <a:srgbClr val="8D8C90"/>
          </a:solidFill>
          <a:latin typeface="+mj-lt"/>
          <a:ea typeface="+mn-ea"/>
          <a:cs typeface="+mn-cs"/>
        </a:defRPr>
      </a:lvl5pPr>
      <a:lvl6pPr marL="1294505" indent="-117682" algn="l" defTabSz="470729" rtl="0" eaLnBrk="1" latinLnBrk="0" hangingPunct="1">
        <a:spcBef>
          <a:spcPct val="20000"/>
        </a:spcBef>
        <a:buFont typeface="Arial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6pPr>
      <a:lvl7pPr marL="1529870" indent="-117682" algn="l" defTabSz="470729" rtl="0" eaLnBrk="1" latinLnBrk="0" hangingPunct="1">
        <a:spcBef>
          <a:spcPct val="20000"/>
        </a:spcBef>
        <a:buFont typeface="Arial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7pPr>
      <a:lvl8pPr marL="1765235" indent="-117682" algn="l" defTabSz="470729" rtl="0" eaLnBrk="1" latinLnBrk="0" hangingPunct="1">
        <a:spcBef>
          <a:spcPct val="20000"/>
        </a:spcBef>
        <a:buFont typeface="Arial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8pPr>
      <a:lvl9pPr marL="2000600" indent="-117682" algn="l" defTabSz="470729" rtl="0" eaLnBrk="1" latinLnBrk="0" hangingPunct="1">
        <a:spcBef>
          <a:spcPct val="20000"/>
        </a:spcBef>
        <a:buFont typeface="Arial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47072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1pPr>
      <a:lvl2pPr marL="235364" algn="l" defTabSz="47072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2pPr>
      <a:lvl3pPr marL="470729" algn="l" defTabSz="47072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3pPr>
      <a:lvl4pPr marL="706094" algn="l" defTabSz="47072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4pPr>
      <a:lvl5pPr marL="941459" algn="l" defTabSz="47072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5pPr>
      <a:lvl6pPr marL="1176823" algn="l" defTabSz="47072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412188" algn="l" defTabSz="47072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647552" algn="l" defTabSz="47072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882917" algn="l" defTabSz="47072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15957" y="367518"/>
            <a:ext cx="7343873" cy="832711"/>
          </a:xfrm>
          <a:prstGeom prst="rect">
            <a:avLst/>
          </a:prstGeom>
        </p:spPr>
        <p:txBody>
          <a:bodyPr vert="horz" lIns="71567" tIns="35783" rIns="71567" bIns="35783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15957" y="1200150"/>
            <a:ext cx="7343873" cy="3626943"/>
          </a:xfrm>
          <a:prstGeom prst="rect">
            <a:avLst/>
          </a:prstGeom>
        </p:spPr>
        <p:txBody>
          <a:bodyPr vert="horz" lIns="71567" tIns="35783" rIns="71567" bIns="35783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1" y="4767266"/>
            <a:ext cx="2133600" cy="273844"/>
          </a:xfrm>
          <a:prstGeom prst="rect">
            <a:avLst/>
          </a:prstGeom>
        </p:spPr>
        <p:txBody>
          <a:bodyPr vert="horz" lIns="71567" tIns="35783" rIns="71567" bIns="35783" rtlCol="0" anchor="ctr"/>
          <a:lstStyle>
            <a:lvl1pPr algn="l">
              <a:defRPr sz="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C6DFE59-E6E0-4FC4-BBDB-1829CD3F0B8C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5/2/2017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1" y="4767266"/>
            <a:ext cx="2895600" cy="273844"/>
          </a:xfrm>
          <a:prstGeom prst="rect">
            <a:avLst/>
          </a:prstGeom>
        </p:spPr>
        <p:txBody>
          <a:bodyPr vert="horz" lIns="71567" tIns="35783" rIns="71567" bIns="35783" rtlCol="0" anchor="ctr"/>
          <a:lstStyle>
            <a:lvl1pPr algn="ctr">
              <a:defRPr sz="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324085" y="4531068"/>
            <a:ext cx="619711" cy="473876"/>
          </a:xfrm>
          <a:prstGeom prst="rect">
            <a:avLst/>
          </a:prstGeom>
        </p:spPr>
        <p:txBody>
          <a:bodyPr vert="horz" lIns="71567" tIns="35783" rIns="71567" bIns="35783" rtlCol="0" anchor="ctr">
            <a:normAutofit/>
          </a:bodyPr>
          <a:lstStyle>
            <a:lvl1pPr algn="ctr">
              <a:lnSpc>
                <a:spcPts val="1083"/>
              </a:lnSpc>
              <a:defRPr sz="1200">
                <a:solidFill>
                  <a:schemeClr val="bg1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ED17D7C-6A4E-4319-B85A-2D2149C499EC}" type="slidenum">
              <a:rPr lang="ru-RU" smtClean="0">
                <a:solidFill>
                  <a:prstClr val="white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693188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8" r:id="rId1"/>
    <p:sldLayoutId id="2147483839" r:id="rId2"/>
    <p:sldLayoutId id="2147483840" r:id="rId3"/>
    <p:sldLayoutId id="2147483841" r:id="rId4"/>
    <p:sldLayoutId id="2147483842" r:id="rId5"/>
    <p:sldLayoutId id="2147483843" r:id="rId6"/>
    <p:sldLayoutId id="2147483844" r:id="rId7"/>
    <p:sldLayoutId id="2147483845" r:id="rId8"/>
    <p:sldLayoutId id="2147483846" r:id="rId9"/>
    <p:sldLayoutId id="2147483847" r:id="rId10"/>
    <p:sldLayoutId id="2147483848" r:id="rId11"/>
    <p:sldLayoutId id="2147483849" r:id="rId12"/>
    <p:sldLayoutId id="2147483850" r:id="rId13"/>
  </p:sldLayoutIdLst>
  <p:hf hdr="0" ftr="0" dt="0"/>
  <p:txStyles>
    <p:titleStyle>
      <a:lvl1pPr algn="l" defTabSz="470729" rtl="0" eaLnBrk="1" latinLnBrk="0" hangingPunct="1">
        <a:lnSpc>
          <a:spcPts val="2347"/>
        </a:lnSpc>
        <a:spcBef>
          <a:spcPct val="0"/>
        </a:spcBef>
        <a:buNone/>
        <a:defRPr sz="1900" b="1" i="0" kern="1200">
          <a:solidFill>
            <a:srgbClr val="005AA9"/>
          </a:solidFill>
          <a:latin typeface="+mj-lt"/>
          <a:ea typeface="+mj-ea"/>
          <a:cs typeface="+mj-cs"/>
        </a:defRPr>
      </a:lvl1pPr>
    </p:titleStyle>
    <p:bodyStyle>
      <a:lvl1pPr marL="164064" indent="0" algn="l" defTabSz="470729" rtl="0" eaLnBrk="1" latinLnBrk="0" hangingPunct="1">
        <a:spcBef>
          <a:spcPct val="20000"/>
        </a:spcBef>
        <a:buFont typeface="+mj-lt"/>
        <a:buNone/>
        <a:defRPr sz="1600" b="0" i="0" kern="1200">
          <a:solidFill>
            <a:srgbClr val="005AA9"/>
          </a:solidFill>
          <a:latin typeface="+mj-lt"/>
          <a:ea typeface="+mn-ea"/>
          <a:cs typeface="+mn-cs"/>
        </a:defRPr>
      </a:lvl1pPr>
      <a:lvl2pPr marL="164064" indent="0" algn="l" defTabSz="470729" rtl="0" eaLnBrk="1" latinLnBrk="0" hangingPunct="1">
        <a:spcBef>
          <a:spcPct val="20000"/>
        </a:spcBef>
        <a:buFont typeface="Arial" pitchFamily="34" charset="0"/>
        <a:buNone/>
        <a:defRPr sz="1100" b="0" i="0" kern="1200">
          <a:solidFill>
            <a:srgbClr val="504F53"/>
          </a:solidFill>
          <a:latin typeface="+mj-lt"/>
          <a:ea typeface="+mn-ea"/>
          <a:cs typeface="+mn-cs"/>
        </a:defRPr>
      </a:lvl2pPr>
      <a:lvl3pPr marL="321680" indent="-117496" algn="l" defTabSz="470729" rtl="0" eaLnBrk="1" latinLnBrk="0" hangingPunct="1">
        <a:spcBef>
          <a:spcPct val="20000"/>
        </a:spcBef>
        <a:buFont typeface="Arial" pitchFamily="34" charset="0"/>
        <a:buChar char="•"/>
        <a:defRPr sz="1100" b="0" i="0" kern="1200">
          <a:solidFill>
            <a:srgbClr val="504F53"/>
          </a:solidFill>
          <a:latin typeface="+mj-lt"/>
          <a:ea typeface="+mn-ea"/>
          <a:cs typeface="+mn-cs"/>
        </a:defRPr>
      </a:lvl3pPr>
      <a:lvl4pPr marL="0" indent="162631" algn="just" defTabSz="470729" rtl="0" eaLnBrk="1" latinLnBrk="0" hangingPunct="1">
        <a:lnSpc>
          <a:spcPts val="813"/>
        </a:lnSpc>
        <a:spcBef>
          <a:spcPts val="181"/>
        </a:spcBef>
        <a:buFont typeface="Arial" pitchFamily="34" charset="0"/>
        <a:buNone/>
        <a:tabLst/>
        <a:defRPr sz="700" b="0" i="0" kern="1200">
          <a:solidFill>
            <a:srgbClr val="504F53"/>
          </a:solidFill>
          <a:latin typeface="+mj-lt"/>
          <a:ea typeface="+mn-ea"/>
          <a:cs typeface="+mn-cs"/>
        </a:defRPr>
      </a:lvl4pPr>
      <a:lvl5pPr marL="647658" indent="0" algn="l" defTabSz="470729" rtl="0" eaLnBrk="1" latinLnBrk="0" hangingPunct="1">
        <a:lnSpc>
          <a:spcPts val="813"/>
        </a:lnSpc>
        <a:spcBef>
          <a:spcPts val="181"/>
        </a:spcBef>
        <a:buFont typeface="Arial" pitchFamily="34" charset="0"/>
        <a:buNone/>
        <a:defRPr sz="600" b="0" i="0" kern="1200">
          <a:solidFill>
            <a:srgbClr val="8D8C90"/>
          </a:solidFill>
          <a:latin typeface="+mj-lt"/>
          <a:ea typeface="+mn-ea"/>
          <a:cs typeface="+mn-cs"/>
        </a:defRPr>
      </a:lvl5pPr>
      <a:lvl6pPr marL="1294505" indent="-117682" algn="l" defTabSz="470729" rtl="0" eaLnBrk="1" latinLnBrk="0" hangingPunct="1">
        <a:spcBef>
          <a:spcPct val="20000"/>
        </a:spcBef>
        <a:buFont typeface="Arial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6pPr>
      <a:lvl7pPr marL="1529870" indent="-117682" algn="l" defTabSz="470729" rtl="0" eaLnBrk="1" latinLnBrk="0" hangingPunct="1">
        <a:spcBef>
          <a:spcPct val="20000"/>
        </a:spcBef>
        <a:buFont typeface="Arial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7pPr>
      <a:lvl8pPr marL="1765235" indent="-117682" algn="l" defTabSz="470729" rtl="0" eaLnBrk="1" latinLnBrk="0" hangingPunct="1">
        <a:spcBef>
          <a:spcPct val="20000"/>
        </a:spcBef>
        <a:buFont typeface="Arial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8pPr>
      <a:lvl9pPr marL="2000600" indent="-117682" algn="l" defTabSz="470729" rtl="0" eaLnBrk="1" latinLnBrk="0" hangingPunct="1">
        <a:spcBef>
          <a:spcPct val="20000"/>
        </a:spcBef>
        <a:buFont typeface="Arial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47072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1pPr>
      <a:lvl2pPr marL="235364" algn="l" defTabSz="47072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2pPr>
      <a:lvl3pPr marL="470729" algn="l" defTabSz="47072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3pPr>
      <a:lvl4pPr marL="706094" algn="l" defTabSz="47072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4pPr>
      <a:lvl5pPr marL="941459" algn="l" defTabSz="47072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5pPr>
      <a:lvl6pPr marL="1176823" algn="l" defTabSz="47072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412188" algn="l" defTabSz="47072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647552" algn="l" defTabSz="47072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882917" algn="l" defTabSz="47072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15957" y="367518"/>
            <a:ext cx="7343873" cy="832711"/>
          </a:xfrm>
          <a:prstGeom prst="rect">
            <a:avLst/>
          </a:prstGeom>
        </p:spPr>
        <p:txBody>
          <a:bodyPr vert="horz" lIns="71567" tIns="35783" rIns="71567" bIns="35783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15957" y="1200150"/>
            <a:ext cx="7343873" cy="3626943"/>
          </a:xfrm>
          <a:prstGeom prst="rect">
            <a:avLst/>
          </a:prstGeom>
        </p:spPr>
        <p:txBody>
          <a:bodyPr vert="horz" lIns="71567" tIns="35783" rIns="71567" bIns="35783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1" y="4767266"/>
            <a:ext cx="2133600" cy="273844"/>
          </a:xfrm>
          <a:prstGeom prst="rect">
            <a:avLst/>
          </a:prstGeom>
        </p:spPr>
        <p:txBody>
          <a:bodyPr vert="horz" lIns="71567" tIns="35783" rIns="71567" bIns="35783" rtlCol="0" anchor="ctr"/>
          <a:lstStyle>
            <a:lvl1pPr algn="l">
              <a:defRPr sz="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5FEC507-10B5-4FDE-AEC7-B2A63173DBFB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5/2/2017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1" y="4767266"/>
            <a:ext cx="2895600" cy="273844"/>
          </a:xfrm>
          <a:prstGeom prst="rect">
            <a:avLst/>
          </a:prstGeom>
        </p:spPr>
        <p:txBody>
          <a:bodyPr vert="horz" lIns="71567" tIns="35783" rIns="71567" bIns="35783" rtlCol="0" anchor="ctr"/>
          <a:lstStyle>
            <a:lvl1pPr algn="ctr">
              <a:defRPr sz="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324085" y="4531068"/>
            <a:ext cx="619711" cy="473876"/>
          </a:xfrm>
          <a:prstGeom prst="rect">
            <a:avLst/>
          </a:prstGeom>
        </p:spPr>
        <p:txBody>
          <a:bodyPr vert="horz" lIns="71567" tIns="35783" rIns="71567" bIns="35783" rtlCol="0" anchor="ctr">
            <a:normAutofit/>
          </a:bodyPr>
          <a:lstStyle>
            <a:lvl1pPr algn="ctr">
              <a:lnSpc>
                <a:spcPts val="1083"/>
              </a:lnSpc>
              <a:defRPr sz="1200">
                <a:solidFill>
                  <a:schemeClr val="bg1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ED17D7C-6A4E-4319-B85A-2D2149C499EC}" type="slidenum">
              <a:rPr lang="ru-RU" smtClean="0">
                <a:solidFill>
                  <a:prstClr val="white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760874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  <p:sldLayoutId id="2147483752" r:id="rId13"/>
  </p:sldLayoutIdLst>
  <p:hf hdr="0" ftr="0" dt="0"/>
  <p:txStyles>
    <p:titleStyle>
      <a:lvl1pPr algn="l" defTabSz="470729" rtl="0" eaLnBrk="1" latinLnBrk="0" hangingPunct="1">
        <a:lnSpc>
          <a:spcPts val="2347"/>
        </a:lnSpc>
        <a:spcBef>
          <a:spcPct val="0"/>
        </a:spcBef>
        <a:buNone/>
        <a:defRPr sz="1900" b="1" i="0" kern="1200">
          <a:solidFill>
            <a:srgbClr val="005AA9"/>
          </a:solidFill>
          <a:latin typeface="+mj-lt"/>
          <a:ea typeface="+mj-ea"/>
          <a:cs typeface="+mj-cs"/>
        </a:defRPr>
      </a:lvl1pPr>
    </p:titleStyle>
    <p:bodyStyle>
      <a:lvl1pPr marL="164064" indent="0" algn="l" defTabSz="470729" rtl="0" eaLnBrk="1" latinLnBrk="0" hangingPunct="1">
        <a:spcBef>
          <a:spcPct val="20000"/>
        </a:spcBef>
        <a:buFont typeface="+mj-lt"/>
        <a:buNone/>
        <a:defRPr sz="1600" b="0" i="0" kern="1200">
          <a:solidFill>
            <a:srgbClr val="005AA9"/>
          </a:solidFill>
          <a:latin typeface="+mj-lt"/>
          <a:ea typeface="+mn-ea"/>
          <a:cs typeface="+mn-cs"/>
        </a:defRPr>
      </a:lvl1pPr>
      <a:lvl2pPr marL="164064" indent="0" algn="l" defTabSz="470729" rtl="0" eaLnBrk="1" latinLnBrk="0" hangingPunct="1">
        <a:spcBef>
          <a:spcPct val="20000"/>
        </a:spcBef>
        <a:buFont typeface="Arial" pitchFamily="34" charset="0"/>
        <a:buNone/>
        <a:defRPr sz="1100" b="0" i="0" kern="1200">
          <a:solidFill>
            <a:srgbClr val="504F53"/>
          </a:solidFill>
          <a:latin typeface="+mj-lt"/>
          <a:ea typeface="+mn-ea"/>
          <a:cs typeface="+mn-cs"/>
        </a:defRPr>
      </a:lvl2pPr>
      <a:lvl3pPr marL="321680" indent="-117496" algn="l" defTabSz="470729" rtl="0" eaLnBrk="1" latinLnBrk="0" hangingPunct="1">
        <a:spcBef>
          <a:spcPct val="20000"/>
        </a:spcBef>
        <a:buFont typeface="Arial" pitchFamily="34" charset="0"/>
        <a:buChar char="•"/>
        <a:defRPr sz="1100" b="0" i="0" kern="1200">
          <a:solidFill>
            <a:srgbClr val="504F53"/>
          </a:solidFill>
          <a:latin typeface="+mj-lt"/>
          <a:ea typeface="+mn-ea"/>
          <a:cs typeface="+mn-cs"/>
        </a:defRPr>
      </a:lvl3pPr>
      <a:lvl4pPr marL="0" indent="162631" algn="just" defTabSz="470729" rtl="0" eaLnBrk="1" latinLnBrk="0" hangingPunct="1">
        <a:lnSpc>
          <a:spcPts val="813"/>
        </a:lnSpc>
        <a:spcBef>
          <a:spcPts val="181"/>
        </a:spcBef>
        <a:buFont typeface="Arial" pitchFamily="34" charset="0"/>
        <a:buNone/>
        <a:tabLst/>
        <a:defRPr sz="700" b="0" i="0" kern="1200">
          <a:solidFill>
            <a:srgbClr val="504F53"/>
          </a:solidFill>
          <a:latin typeface="+mj-lt"/>
          <a:ea typeface="+mn-ea"/>
          <a:cs typeface="+mn-cs"/>
        </a:defRPr>
      </a:lvl4pPr>
      <a:lvl5pPr marL="647658" indent="0" algn="l" defTabSz="470729" rtl="0" eaLnBrk="1" latinLnBrk="0" hangingPunct="1">
        <a:lnSpc>
          <a:spcPts val="813"/>
        </a:lnSpc>
        <a:spcBef>
          <a:spcPts val="181"/>
        </a:spcBef>
        <a:buFont typeface="Arial" pitchFamily="34" charset="0"/>
        <a:buNone/>
        <a:defRPr sz="600" b="0" i="0" kern="1200">
          <a:solidFill>
            <a:srgbClr val="8D8C90"/>
          </a:solidFill>
          <a:latin typeface="+mj-lt"/>
          <a:ea typeface="+mn-ea"/>
          <a:cs typeface="+mn-cs"/>
        </a:defRPr>
      </a:lvl5pPr>
      <a:lvl6pPr marL="1294505" indent="-117682" algn="l" defTabSz="470729" rtl="0" eaLnBrk="1" latinLnBrk="0" hangingPunct="1">
        <a:spcBef>
          <a:spcPct val="20000"/>
        </a:spcBef>
        <a:buFont typeface="Arial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6pPr>
      <a:lvl7pPr marL="1529870" indent="-117682" algn="l" defTabSz="470729" rtl="0" eaLnBrk="1" latinLnBrk="0" hangingPunct="1">
        <a:spcBef>
          <a:spcPct val="20000"/>
        </a:spcBef>
        <a:buFont typeface="Arial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7pPr>
      <a:lvl8pPr marL="1765235" indent="-117682" algn="l" defTabSz="470729" rtl="0" eaLnBrk="1" latinLnBrk="0" hangingPunct="1">
        <a:spcBef>
          <a:spcPct val="20000"/>
        </a:spcBef>
        <a:buFont typeface="Arial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8pPr>
      <a:lvl9pPr marL="2000600" indent="-117682" algn="l" defTabSz="470729" rtl="0" eaLnBrk="1" latinLnBrk="0" hangingPunct="1">
        <a:spcBef>
          <a:spcPct val="20000"/>
        </a:spcBef>
        <a:buFont typeface="Arial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47072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1pPr>
      <a:lvl2pPr marL="235364" algn="l" defTabSz="47072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2pPr>
      <a:lvl3pPr marL="470729" algn="l" defTabSz="47072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3pPr>
      <a:lvl4pPr marL="706094" algn="l" defTabSz="47072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4pPr>
      <a:lvl5pPr marL="941459" algn="l" defTabSz="47072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5pPr>
      <a:lvl6pPr marL="1176823" algn="l" defTabSz="47072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412188" algn="l" defTabSz="47072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647552" algn="l" defTabSz="47072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882917" algn="l" defTabSz="47072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15957" y="367518"/>
            <a:ext cx="7343873" cy="832711"/>
          </a:xfrm>
          <a:prstGeom prst="rect">
            <a:avLst/>
          </a:prstGeom>
        </p:spPr>
        <p:txBody>
          <a:bodyPr vert="horz" lIns="71567" tIns="35783" rIns="71567" bIns="35783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15957" y="1200150"/>
            <a:ext cx="7343873" cy="3626943"/>
          </a:xfrm>
          <a:prstGeom prst="rect">
            <a:avLst/>
          </a:prstGeom>
        </p:spPr>
        <p:txBody>
          <a:bodyPr vert="horz" lIns="71567" tIns="35783" rIns="71567" bIns="35783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1" y="4767266"/>
            <a:ext cx="2133600" cy="273844"/>
          </a:xfrm>
          <a:prstGeom prst="rect">
            <a:avLst/>
          </a:prstGeom>
        </p:spPr>
        <p:txBody>
          <a:bodyPr vert="horz" lIns="71567" tIns="35783" rIns="71567" bIns="35783" rtlCol="0" anchor="ctr"/>
          <a:lstStyle>
            <a:lvl1pPr algn="l">
              <a:defRPr sz="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3FADE7B-BE96-4FD1-BD9E-03425E4C04E0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5/2/2017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1" y="4767266"/>
            <a:ext cx="2895600" cy="273844"/>
          </a:xfrm>
          <a:prstGeom prst="rect">
            <a:avLst/>
          </a:prstGeom>
        </p:spPr>
        <p:txBody>
          <a:bodyPr vert="horz" lIns="71567" tIns="35783" rIns="71567" bIns="35783" rtlCol="0" anchor="ctr"/>
          <a:lstStyle>
            <a:lvl1pPr algn="ctr">
              <a:defRPr sz="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324085" y="4531068"/>
            <a:ext cx="619711" cy="473876"/>
          </a:xfrm>
          <a:prstGeom prst="rect">
            <a:avLst/>
          </a:prstGeom>
        </p:spPr>
        <p:txBody>
          <a:bodyPr vert="horz" lIns="71567" tIns="35783" rIns="71567" bIns="35783" rtlCol="0" anchor="ctr">
            <a:normAutofit/>
          </a:bodyPr>
          <a:lstStyle>
            <a:lvl1pPr algn="ctr">
              <a:lnSpc>
                <a:spcPts val="1083"/>
              </a:lnSpc>
              <a:defRPr sz="1200">
                <a:solidFill>
                  <a:schemeClr val="bg1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ED17D7C-6A4E-4319-B85A-2D2149C499EC}" type="slidenum">
              <a:rPr lang="ru-RU" smtClean="0">
                <a:solidFill>
                  <a:prstClr val="white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326781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  <p:sldLayoutId id="2147483699" r:id="rId12"/>
    <p:sldLayoutId id="2147483753" r:id="rId13"/>
  </p:sldLayoutIdLst>
  <p:hf hdr="0" ftr="0" dt="0"/>
  <p:txStyles>
    <p:titleStyle>
      <a:lvl1pPr algn="l" defTabSz="470729" rtl="0" eaLnBrk="1" latinLnBrk="0" hangingPunct="1">
        <a:lnSpc>
          <a:spcPts val="2347"/>
        </a:lnSpc>
        <a:spcBef>
          <a:spcPct val="0"/>
        </a:spcBef>
        <a:buNone/>
        <a:defRPr sz="1900" b="1" i="0" kern="1200">
          <a:solidFill>
            <a:srgbClr val="005AA9"/>
          </a:solidFill>
          <a:latin typeface="+mj-lt"/>
          <a:ea typeface="+mj-ea"/>
          <a:cs typeface="+mj-cs"/>
        </a:defRPr>
      </a:lvl1pPr>
    </p:titleStyle>
    <p:bodyStyle>
      <a:lvl1pPr marL="164064" indent="0" algn="l" defTabSz="470729" rtl="0" eaLnBrk="1" latinLnBrk="0" hangingPunct="1">
        <a:spcBef>
          <a:spcPct val="20000"/>
        </a:spcBef>
        <a:buFont typeface="+mj-lt"/>
        <a:buNone/>
        <a:defRPr sz="1600" b="0" i="0" kern="1200">
          <a:solidFill>
            <a:srgbClr val="005AA9"/>
          </a:solidFill>
          <a:latin typeface="+mj-lt"/>
          <a:ea typeface="+mn-ea"/>
          <a:cs typeface="+mn-cs"/>
        </a:defRPr>
      </a:lvl1pPr>
      <a:lvl2pPr marL="164064" indent="0" algn="l" defTabSz="470729" rtl="0" eaLnBrk="1" latinLnBrk="0" hangingPunct="1">
        <a:spcBef>
          <a:spcPct val="20000"/>
        </a:spcBef>
        <a:buFont typeface="Arial" pitchFamily="34" charset="0"/>
        <a:buNone/>
        <a:defRPr sz="1100" b="0" i="0" kern="1200">
          <a:solidFill>
            <a:srgbClr val="504F53"/>
          </a:solidFill>
          <a:latin typeface="+mj-lt"/>
          <a:ea typeface="+mn-ea"/>
          <a:cs typeface="+mn-cs"/>
        </a:defRPr>
      </a:lvl2pPr>
      <a:lvl3pPr marL="321680" indent="-117496" algn="l" defTabSz="470729" rtl="0" eaLnBrk="1" latinLnBrk="0" hangingPunct="1">
        <a:spcBef>
          <a:spcPct val="20000"/>
        </a:spcBef>
        <a:buFont typeface="Arial" pitchFamily="34" charset="0"/>
        <a:buChar char="•"/>
        <a:defRPr sz="1100" b="0" i="0" kern="1200">
          <a:solidFill>
            <a:srgbClr val="504F53"/>
          </a:solidFill>
          <a:latin typeface="+mj-lt"/>
          <a:ea typeface="+mn-ea"/>
          <a:cs typeface="+mn-cs"/>
        </a:defRPr>
      </a:lvl3pPr>
      <a:lvl4pPr marL="0" indent="162631" algn="just" defTabSz="470729" rtl="0" eaLnBrk="1" latinLnBrk="0" hangingPunct="1">
        <a:lnSpc>
          <a:spcPts val="813"/>
        </a:lnSpc>
        <a:spcBef>
          <a:spcPts val="181"/>
        </a:spcBef>
        <a:buFont typeface="Arial" pitchFamily="34" charset="0"/>
        <a:buNone/>
        <a:tabLst/>
        <a:defRPr sz="700" b="0" i="0" kern="1200">
          <a:solidFill>
            <a:srgbClr val="504F53"/>
          </a:solidFill>
          <a:latin typeface="+mj-lt"/>
          <a:ea typeface="+mn-ea"/>
          <a:cs typeface="+mn-cs"/>
        </a:defRPr>
      </a:lvl4pPr>
      <a:lvl5pPr marL="647658" indent="0" algn="l" defTabSz="470729" rtl="0" eaLnBrk="1" latinLnBrk="0" hangingPunct="1">
        <a:lnSpc>
          <a:spcPts val="813"/>
        </a:lnSpc>
        <a:spcBef>
          <a:spcPts val="181"/>
        </a:spcBef>
        <a:buFont typeface="Arial" pitchFamily="34" charset="0"/>
        <a:buNone/>
        <a:defRPr sz="600" b="0" i="0" kern="1200">
          <a:solidFill>
            <a:srgbClr val="8D8C90"/>
          </a:solidFill>
          <a:latin typeface="+mj-lt"/>
          <a:ea typeface="+mn-ea"/>
          <a:cs typeface="+mn-cs"/>
        </a:defRPr>
      </a:lvl5pPr>
      <a:lvl6pPr marL="1294505" indent="-117682" algn="l" defTabSz="470729" rtl="0" eaLnBrk="1" latinLnBrk="0" hangingPunct="1">
        <a:spcBef>
          <a:spcPct val="20000"/>
        </a:spcBef>
        <a:buFont typeface="Arial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6pPr>
      <a:lvl7pPr marL="1529870" indent="-117682" algn="l" defTabSz="470729" rtl="0" eaLnBrk="1" latinLnBrk="0" hangingPunct="1">
        <a:spcBef>
          <a:spcPct val="20000"/>
        </a:spcBef>
        <a:buFont typeface="Arial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7pPr>
      <a:lvl8pPr marL="1765235" indent="-117682" algn="l" defTabSz="470729" rtl="0" eaLnBrk="1" latinLnBrk="0" hangingPunct="1">
        <a:spcBef>
          <a:spcPct val="20000"/>
        </a:spcBef>
        <a:buFont typeface="Arial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8pPr>
      <a:lvl9pPr marL="2000600" indent="-117682" algn="l" defTabSz="470729" rtl="0" eaLnBrk="1" latinLnBrk="0" hangingPunct="1">
        <a:spcBef>
          <a:spcPct val="20000"/>
        </a:spcBef>
        <a:buFont typeface="Arial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47072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1pPr>
      <a:lvl2pPr marL="235364" algn="l" defTabSz="47072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2pPr>
      <a:lvl3pPr marL="470729" algn="l" defTabSz="47072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3pPr>
      <a:lvl4pPr marL="706094" algn="l" defTabSz="47072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4pPr>
      <a:lvl5pPr marL="941459" algn="l" defTabSz="47072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5pPr>
      <a:lvl6pPr marL="1176823" algn="l" defTabSz="47072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412188" algn="l" defTabSz="47072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647552" algn="l" defTabSz="47072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882917" algn="l" defTabSz="47072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15957" y="367518"/>
            <a:ext cx="7343873" cy="832711"/>
          </a:xfrm>
          <a:prstGeom prst="rect">
            <a:avLst/>
          </a:prstGeom>
        </p:spPr>
        <p:txBody>
          <a:bodyPr vert="horz" lIns="71567" tIns="35783" rIns="71567" bIns="35783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15957" y="1200150"/>
            <a:ext cx="7343873" cy="3626943"/>
          </a:xfrm>
          <a:prstGeom prst="rect">
            <a:avLst/>
          </a:prstGeom>
        </p:spPr>
        <p:txBody>
          <a:bodyPr vert="horz" lIns="71567" tIns="35783" rIns="71567" bIns="35783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1" y="4767266"/>
            <a:ext cx="2133600" cy="273844"/>
          </a:xfrm>
          <a:prstGeom prst="rect">
            <a:avLst/>
          </a:prstGeom>
        </p:spPr>
        <p:txBody>
          <a:bodyPr vert="horz" lIns="71567" tIns="35783" rIns="71567" bIns="35783" rtlCol="0" anchor="ctr"/>
          <a:lstStyle>
            <a:lvl1pPr algn="l">
              <a:defRPr sz="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2E017DD-207C-4A20-B97D-6F810B69C388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5/2/2017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1" y="4767266"/>
            <a:ext cx="2895600" cy="273844"/>
          </a:xfrm>
          <a:prstGeom prst="rect">
            <a:avLst/>
          </a:prstGeom>
        </p:spPr>
        <p:txBody>
          <a:bodyPr vert="horz" lIns="71567" tIns="35783" rIns="71567" bIns="35783" rtlCol="0" anchor="ctr"/>
          <a:lstStyle>
            <a:lvl1pPr algn="ctr">
              <a:defRPr sz="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324085" y="4531068"/>
            <a:ext cx="619711" cy="473876"/>
          </a:xfrm>
          <a:prstGeom prst="rect">
            <a:avLst/>
          </a:prstGeom>
        </p:spPr>
        <p:txBody>
          <a:bodyPr vert="horz" lIns="71567" tIns="35783" rIns="71567" bIns="35783" rtlCol="0" anchor="ctr">
            <a:normAutofit/>
          </a:bodyPr>
          <a:lstStyle>
            <a:lvl1pPr algn="ctr">
              <a:lnSpc>
                <a:spcPts val="1083"/>
              </a:lnSpc>
              <a:defRPr sz="1200">
                <a:solidFill>
                  <a:schemeClr val="bg1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ED17D7C-6A4E-4319-B85A-2D2149C499EC}" type="slidenum">
              <a:rPr lang="ru-RU" smtClean="0">
                <a:solidFill>
                  <a:prstClr val="white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944115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702" r:id="rId2"/>
    <p:sldLayoutId id="2147483703" r:id="rId3"/>
    <p:sldLayoutId id="2147483704" r:id="rId4"/>
    <p:sldLayoutId id="2147483705" r:id="rId5"/>
    <p:sldLayoutId id="2147483706" r:id="rId6"/>
    <p:sldLayoutId id="2147483707" r:id="rId7"/>
    <p:sldLayoutId id="2147483708" r:id="rId8"/>
    <p:sldLayoutId id="2147483709" r:id="rId9"/>
    <p:sldLayoutId id="2147483710" r:id="rId10"/>
    <p:sldLayoutId id="2147483711" r:id="rId11"/>
    <p:sldLayoutId id="2147483712" r:id="rId12"/>
    <p:sldLayoutId id="2147483754" r:id="rId13"/>
  </p:sldLayoutIdLst>
  <p:hf hdr="0" ftr="0" dt="0"/>
  <p:txStyles>
    <p:titleStyle>
      <a:lvl1pPr algn="l" defTabSz="470729" rtl="0" eaLnBrk="1" latinLnBrk="0" hangingPunct="1">
        <a:lnSpc>
          <a:spcPts val="2347"/>
        </a:lnSpc>
        <a:spcBef>
          <a:spcPct val="0"/>
        </a:spcBef>
        <a:buNone/>
        <a:defRPr sz="1900" b="1" i="0" kern="1200">
          <a:solidFill>
            <a:srgbClr val="005AA9"/>
          </a:solidFill>
          <a:latin typeface="+mj-lt"/>
          <a:ea typeface="+mj-ea"/>
          <a:cs typeface="+mj-cs"/>
        </a:defRPr>
      </a:lvl1pPr>
    </p:titleStyle>
    <p:bodyStyle>
      <a:lvl1pPr marL="164064" indent="0" algn="l" defTabSz="470729" rtl="0" eaLnBrk="1" latinLnBrk="0" hangingPunct="1">
        <a:spcBef>
          <a:spcPct val="20000"/>
        </a:spcBef>
        <a:buFont typeface="+mj-lt"/>
        <a:buNone/>
        <a:defRPr sz="1600" b="0" i="0" kern="1200">
          <a:solidFill>
            <a:srgbClr val="005AA9"/>
          </a:solidFill>
          <a:latin typeface="+mj-lt"/>
          <a:ea typeface="+mn-ea"/>
          <a:cs typeface="+mn-cs"/>
        </a:defRPr>
      </a:lvl1pPr>
      <a:lvl2pPr marL="164064" indent="0" algn="l" defTabSz="470729" rtl="0" eaLnBrk="1" latinLnBrk="0" hangingPunct="1">
        <a:spcBef>
          <a:spcPct val="20000"/>
        </a:spcBef>
        <a:buFont typeface="Arial" pitchFamily="34" charset="0"/>
        <a:buNone/>
        <a:defRPr sz="1100" b="0" i="0" kern="1200">
          <a:solidFill>
            <a:srgbClr val="504F53"/>
          </a:solidFill>
          <a:latin typeface="+mj-lt"/>
          <a:ea typeface="+mn-ea"/>
          <a:cs typeface="+mn-cs"/>
        </a:defRPr>
      </a:lvl2pPr>
      <a:lvl3pPr marL="321680" indent="-117496" algn="l" defTabSz="470729" rtl="0" eaLnBrk="1" latinLnBrk="0" hangingPunct="1">
        <a:spcBef>
          <a:spcPct val="20000"/>
        </a:spcBef>
        <a:buFont typeface="Arial" pitchFamily="34" charset="0"/>
        <a:buChar char="•"/>
        <a:defRPr sz="1100" b="0" i="0" kern="1200">
          <a:solidFill>
            <a:srgbClr val="504F53"/>
          </a:solidFill>
          <a:latin typeface="+mj-lt"/>
          <a:ea typeface="+mn-ea"/>
          <a:cs typeface="+mn-cs"/>
        </a:defRPr>
      </a:lvl3pPr>
      <a:lvl4pPr marL="0" indent="162631" algn="just" defTabSz="470729" rtl="0" eaLnBrk="1" latinLnBrk="0" hangingPunct="1">
        <a:lnSpc>
          <a:spcPts val="813"/>
        </a:lnSpc>
        <a:spcBef>
          <a:spcPts val="181"/>
        </a:spcBef>
        <a:buFont typeface="Arial" pitchFamily="34" charset="0"/>
        <a:buNone/>
        <a:tabLst/>
        <a:defRPr sz="700" b="0" i="0" kern="1200">
          <a:solidFill>
            <a:srgbClr val="504F53"/>
          </a:solidFill>
          <a:latin typeface="+mj-lt"/>
          <a:ea typeface="+mn-ea"/>
          <a:cs typeface="+mn-cs"/>
        </a:defRPr>
      </a:lvl4pPr>
      <a:lvl5pPr marL="647658" indent="0" algn="l" defTabSz="470729" rtl="0" eaLnBrk="1" latinLnBrk="0" hangingPunct="1">
        <a:lnSpc>
          <a:spcPts val="813"/>
        </a:lnSpc>
        <a:spcBef>
          <a:spcPts val="181"/>
        </a:spcBef>
        <a:buFont typeface="Arial" pitchFamily="34" charset="0"/>
        <a:buNone/>
        <a:defRPr sz="600" b="0" i="0" kern="1200">
          <a:solidFill>
            <a:srgbClr val="8D8C90"/>
          </a:solidFill>
          <a:latin typeface="+mj-lt"/>
          <a:ea typeface="+mn-ea"/>
          <a:cs typeface="+mn-cs"/>
        </a:defRPr>
      </a:lvl5pPr>
      <a:lvl6pPr marL="1294505" indent="-117682" algn="l" defTabSz="470729" rtl="0" eaLnBrk="1" latinLnBrk="0" hangingPunct="1">
        <a:spcBef>
          <a:spcPct val="20000"/>
        </a:spcBef>
        <a:buFont typeface="Arial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6pPr>
      <a:lvl7pPr marL="1529870" indent="-117682" algn="l" defTabSz="470729" rtl="0" eaLnBrk="1" latinLnBrk="0" hangingPunct="1">
        <a:spcBef>
          <a:spcPct val="20000"/>
        </a:spcBef>
        <a:buFont typeface="Arial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7pPr>
      <a:lvl8pPr marL="1765235" indent="-117682" algn="l" defTabSz="470729" rtl="0" eaLnBrk="1" latinLnBrk="0" hangingPunct="1">
        <a:spcBef>
          <a:spcPct val="20000"/>
        </a:spcBef>
        <a:buFont typeface="Arial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8pPr>
      <a:lvl9pPr marL="2000600" indent="-117682" algn="l" defTabSz="470729" rtl="0" eaLnBrk="1" latinLnBrk="0" hangingPunct="1">
        <a:spcBef>
          <a:spcPct val="20000"/>
        </a:spcBef>
        <a:buFont typeface="Arial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47072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1pPr>
      <a:lvl2pPr marL="235364" algn="l" defTabSz="47072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2pPr>
      <a:lvl3pPr marL="470729" algn="l" defTabSz="47072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3pPr>
      <a:lvl4pPr marL="706094" algn="l" defTabSz="47072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4pPr>
      <a:lvl5pPr marL="941459" algn="l" defTabSz="47072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5pPr>
      <a:lvl6pPr marL="1176823" algn="l" defTabSz="47072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412188" algn="l" defTabSz="47072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647552" algn="l" defTabSz="47072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882917" algn="l" defTabSz="47072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Заголовок 1"/>
          <p:cNvSpPr>
            <a:spLocks noGrp="1"/>
          </p:cNvSpPr>
          <p:nvPr>
            <p:ph type="title"/>
          </p:nvPr>
        </p:nvSpPr>
        <p:spPr bwMode="auto">
          <a:xfrm>
            <a:off x="815977" y="367905"/>
            <a:ext cx="7343775" cy="8322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1567" tIns="35783" rIns="71567" bIns="35783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3075" name="Текст 2"/>
          <p:cNvSpPr>
            <a:spLocks noGrp="1"/>
          </p:cNvSpPr>
          <p:nvPr>
            <p:ph type="body" idx="1"/>
          </p:nvPr>
        </p:nvSpPr>
        <p:spPr bwMode="auto">
          <a:xfrm>
            <a:off x="815977" y="1200151"/>
            <a:ext cx="7343775" cy="36266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1567" tIns="35783" rIns="71567" bIns="3578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5"/>
            <a:ext cx="2133600" cy="273844"/>
          </a:xfrm>
          <a:prstGeom prst="rect">
            <a:avLst/>
          </a:prstGeom>
        </p:spPr>
        <p:txBody>
          <a:bodyPr vert="horz" lIns="71567" tIns="35783" rIns="71567" bIns="35783" rtlCol="0" anchor="ctr"/>
          <a:lstStyle>
            <a:lvl1pPr algn="l">
              <a:defRPr sz="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DA512BB-830B-42D2-AEB4-BEE6FE82B232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5/2/2017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5"/>
            <a:ext cx="2895600" cy="273844"/>
          </a:xfrm>
          <a:prstGeom prst="rect">
            <a:avLst/>
          </a:prstGeom>
        </p:spPr>
        <p:txBody>
          <a:bodyPr vert="horz" lIns="71567" tIns="35783" rIns="71567" bIns="35783" rtlCol="0" anchor="ctr"/>
          <a:lstStyle>
            <a:lvl1pPr algn="ctr">
              <a:defRPr sz="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324852" y="4531524"/>
            <a:ext cx="619125" cy="473869"/>
          </a:xfrm>
          <a:prstGeom prst="rect">
            <a:avLst/>
          </a:prstGeom>
        </p:spPr>
        <p:txBody>
          <a:bodyPr vert="horz" lIns="71567" tIns="35783" rIns="71567" bIns="35783" rtlCol="0" anchor="ctr">
            <a:normAutofit/>
          </a:bodyPr>
          <a:lstStyle>
            <a:lvl1pPr algn="ctr">
              <a:lnSpc>
                <a:spcPts val="1083"/>
              </a:lnSpc>
              <a:defRPr sz="1200" smtClean="0">
                <a:solidFill>
                  <a:schemeClr val="bg1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7AB3045-1F38-4F49-8A47-0198A9AFB45E}" type="slidenum">
              <a:rPr lang="ru-RU">
                <a:solidFill>
                  <a:prstClr val="white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616759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  <p:sldLayoutId id="2147483719" r:id="rId6"/>
    <p:sldLayoutId id="2147483720" r:id="rId7"/>
    <p:sldLayoutId id="2147483721" r:id="rId8"/>
    <p:sldLayoutId id="2147483722" r:id="rId9"/>
    <p:sldLayoutId id="2147483723" r:id="rId10"/>
    <p:sldLayoutId id="2147483724" r:id="rId11"/>
    <p:sldLayoutId id="2147483725" r:id="rId12"/>
    <p:sldLayoutId id="2147483755" r:id="rId13"/>
  </p:sldLayoutIdLst>
  <p:hf hdr="0" ftr="0" dt="0"/>
  <p:txStyles>
    <p:titleStyle>
      <a:lvl1pPr algn="l" defTabSz="469995" rtl="0" eaLnBrk="1" fontAlgn="base" hangingPunct="1">
        <a:lnSpc>
          <a:spcPts val="2349"/>
        </a:lnSpc>
        <a:spcBef>
          <a:spcPct val="0"/>
        </a:spcBef>
        <a:spcAft>
          <a:spcPct val="0"/>
        </a:spcAft>
        <a:defRPr sz="1900" b="1" kern="1200">
          <a:solidFill>
            <a:srgbClr val="005AA9"/>
          </a:solidFill>
          <a:latin typeface="+mj-lt"/>
          <a:ea typeface="+mj-ea"/>
          <a:cs typeface="+mj-cs"/>
        </a:defRPr>
      </a:lvl1pPr>
      <a:lvl2pPr algn="l" defTabSz="469995" rtl="0" eaLnBrk="1" fontAlgn="base" hangingPunct="1">
        <a:lnSpc>
          <a:spcPts val="2349"/>
        </a:lnSpc>
        <a:spcBef>
          <a:spcPct val="0"/>
        </a:spcBef>
        <a:spcAft>
          <a:spcPct val="0"/>
        </a:spcAft>
        <a:defRPr sz="1900" b="1">
          <a:solidFill>
            <a:srgbClr val="005AA9"/>
          </a:solidFill>
          <a:latin typeface="Arial" pitchFamily="34" charset="0"/>
        </a:defRPr>
      </a:lvl2pPr>
      <a:lvl3pPr algn="l" defTabSz="469995" rtl="0" eaLnBrk="1" fontAlgn="base" hangingPunct="1">
        <a:lnSpc>
          <a:spcPts val="2349"/>
        </a:lnSpc>
        <a:spcBef>
          <a:spcPct val="0"/>
        </a:spcBef>
        <a:spcAft>
          <a:spcPct val="0"/>
        </a:spcAft>
        <a:defRPr sz="1900" b="1">
          <a:solidFill>
            <a:srgbClr val="005AA9"/>
          </a:solidFill>
          <a:latin typeface="Arial" pitchFamily="34" charset="0"/>
        </a:defRPr>
      </a:lvl3pPr>
      <a:lvl4pPr algn="l" defTabSz="469995" rtl="0" eaLnBrk="1" fontAlgn="base" hangingPunct="1">
        <a:lnSpc>
          <a:spcPts val="2349"/>
        </a:lnSpc>
        <a:spcBef>
          <a:spcPct val="0"/>
        </a:spcBef>
        <a:spcAft>
          <a:spcPct val="0"/>
        </a:spcAft>
        <a:defRPr sz="1900" b="1">
          <a:solidFill>
            <a:srgbClr val="005AA9"/>
          </a:solidFill>
          <a:latin typeface="Arial" pitchFamily="34" charset="0"/>
        </a:defRPr>
      </a:lvl4pPr>
      <a:lvl5pPr algn="l" defTabSz="469995" rtl="0" eaLnBrk="1" fontAlgn="base" hangingPunct="1">
        <a:lnSpc>
          <a:spcPts val="2349"/>
        </a:lnSpc>
        <a:spcBef>
          <a:spcPct val="0"/>
        </a:spcBef>
        <a:spcAft>
          <a:spcPct val="0"/>
        </a:spcAft>
        <a:defRPr sz="1900" b="1">
          <a:solidFill>
            <a:srgbClr val="005AA9"/>
          </a:solidFill>
          <a:latin typeface="Arial" pitchFamily="34" charset="0"/>
        </a:defRPr>
      </a:lvl5pPr>
      <a:lvl6pPr marL="235406" algn="l" defTabSz="469995" rtl="0" eaLnBrk="1" fontAlgn="base" hangingPunct="1">
        <a:lnSpc>
          <a:spcPts val="2349"/>
        </a:lnSpc>
        <a:spcBef>
          <a:spcPct val="0"/>
        </a:spcBef>
        <a:spcAft>
          <a:spcPct val="0"/>
        </a:spcAft>
        <a:defRPr sz="1900" b="1">
          <a:solidFill>
            <a:srgbClr val="005AA9"/>
          </a:solidFill>
          <a:latin typeface="Arial" pitchFamily="34" charset="0"/>
        </a:defRPr>
      </a:lvl6pPr>
      <a:lvl7pPr marL="470813" algn="l" defTabSz="469995" rtl="0" eaLnBrk="1" fontAlgn="base" hangingPunct="1">
        <a:lnSpc>
          <a:spcPts val="2349"/>
        </a:lnSpc>
        <a:spcBef>
          <a:spcPct val="0"/>
        </a:spcBef>
        <a:spcAft>
          <a:spcPct val="0"/>
        </a:spcAft>
        <a:defRPr sz="1900" b="1">
          <a:solidFill>
            <a:srgbClr val="005AA9"/>
          </a:solidFill>
          <a:latin typeface="Arial" pitchFamily="34" charset="0"/>
        </a:defRPr>
      </a:lvl7pPr>
      <a:lvl8pPr marL="706219" algn="l" defTabSz="469995" rtl="0" eaLnBrk="1" fontAlgn="base" hangingPunct="1">
        <a:lnSpc>
          <a:spcPts val="2349"/>
        </a:lnSpc>
        <a:spcBef>
          <a:spcPct val="0"/>
        </a:spcBef>
        <a:spcAft>
          <a:spcPct val="0"/>
        </a:spcAft>
        <a:defRPr sz="1900" b="1">
          <a:solidFill>
            <a:srgbClr val="005AA9"/>
          </a:solidFill>
          <a:latin typeface="Arial" pitchFamily="34" charset="0"/>
        </a:defRPr>
      </a:lvl8pPr>
      <a:lvl9pPr marL="941625" algn="l" defTabSz="469995" rtl="0" eaLnBrk="1" fontAlgn="base" hangingPunct="1">
        <a:lnSpc>
          <a:spcPts val="2349"/>
        </a:lnSpc>
        <a:spcBef>
          <a:spcPct val="0"/>
        </a:spcBef>
        <a:spcAft>
          <a:spcPct val="0"/>
        </a:spcAft>
        <a:defRPr sz="1900" b="1">
          <a:solidFill>
            <a:srgbClr val="005AA9"/>
          </a:solidFill>
          <a:latin typeface="Arial" pitchFamily="34" charset="0"/>
        </a:defRPr>
      </a:lvl9pPr>
    </p:titleStyle>
    <p:bodyStyle>
      <a:lvl1pPr marL="163477" algn="l" defTabSz="469995" rtl="0" eaLnBrk="1" fontAlgn="base" hangingPunct="1">
        <a:spcBef>
          <a:spcPct val="20000"/>
        </a:spcBef>
        <a:spcAft>
          <a:spcPct val="0"/>
        </a:spcAft>
        <a:buFont typeface="+mj-lt"/>
        <a:defRPr sz="1600" kern="1200">
          <a:solidFill>
            <a:srgbClr val="005AA9"/>
          </a:solidFill>
          <a:latin typeface="+mj-lt"/>
          <a:ea typeface="+mn-ea"/>
          <a:cs typeface="+mn-cs"/>
        </a:defRPr>
      </a:lvl1pPr>
      <a:lvl2pPr marL="163477" algn="l" defTabSz="469995" rtl="0" eaLnBrk="1" fontAlgn="base" hangingPunct="1">
        <a:spcBef>
          <a:spcPct val="20000"/>
        </a:spcBef>
        <a:spcAft>
          <a:spcPct val="0"/>
        </a:spcAft>
        <a:buFont typeface="Arial" pitchFamily="34" charset="0"/>
        <a:defRPr sz="1100" kern="1200">
          <a:solidFill>
            <a:srgbClr val="504F53"/>
          </a:solidFill>
          <a:latin typeface="+mj-lt"/>
          <a:ea typeface="+mn-ea"/>
          <a:cs typeface="+mn-cs"/>
        </a:defRPr>
      </a:lvl2pPr>
      <a:lvl3pPr marL="321231" indent="-116886" algn="l" defTabSz="469995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1100" kern="1200">
          <a:solidFill>
            <a:srgbClr val="504F53"/>
          </a:solidFill>
          <a:latin typeface="+mj-lt"/>
          <a:ea typeface="+mn-ea"/>
          <a:cs typeface="+mn-cs"/>
        </a:defRPr>
      </a:lvl3pPr>
      <a:lvl4pPr indent="161842" algn="just" defTabSz="469995" rtl="0" eaLnBrk="1" fontAlgn="base" hangingPunct="1">
        <a:lnSpc>
          <a:spcPts val="811"/>
        </a:lnSpc>
        <a:spcBef>
          <a:spcPts val="181"/>
        </a:spcBef>
        <a:spcAft>
          <a:spcPct val="0"/>
        </a:spcAft>
        <a:buFont typeface="Arial" pitchFamily="34" charset="0"/>
        <a:defRPr sz="700" kern="1200">
          <a:solidFill>
            <a:srgbClr val="504F53"/>
          </a:solidFill>
          <a:latin typeface="+mj-lt"/>
          <a:ea typeface="+mn-ea"/>
          <a:cs typeface="+mn-cs"/>
        </a:defRPr>
      </a:lvl4pPr>
      <a:lvl5pPr marL="647367" algn="l" defTabSz="469995" rtl="0" eaLnBrk="1" fontAlgn="base" hangingPunct="1">
        <a:lnSpc>
          <a:spcPts val="811"/>
        </a:lnSpc>
        <a:spcBef>
          <a:spcPts val="181"/>
        </a:spcBef>
        <a:spcAft>
          <a:spcPct val="0"/>
        </a:spcAft>
        <a:buFont typeface="Arial" pitchFamily="34" charset="0"/>
        <a:defRPr sz="600" kern="1200">
          <a:solidFill>
            <a:srgbClr val="8D8C90"/>
          </a:solidFill>
          <a:latin typeface="+mj-lt"/>
          <a:ea typeface="+mn-ea"/>
          <a:cs typeface="+mn-cs"/>
        </a:defRPr>
      </a:lvl5pPr>
      <a:lvl6pPr marL="1294505" indent="-117682" algn="l" defTabSz="470729" rtl="0" eaLnBrk="1" latinLnBrk="0" hangingPunct="1">
        <a:spcBef>
          <a:spcPct val="20000"/>
        </a:spcBef>
        <a:buFont typeface="Arial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6pPr>
      <a:lvl7pPr marL="1529870" indent="-117682" algn="l" defTabSz="470729" rtl="0" eaLnBrk="1" latinLnBrk="0" hangingPunct="1">
        <a:spcBef>
          <a:spcPct val="20000"/>
        </a:spcBef>
        <a:buFont typeface="Arial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7pPr>
      <a:lvl8pPr marL="1765235" indent="-117682" algn="l" defTabSz="470729" rtl="0" eaLnBrk="1" latinLnBrk="0" hangingPunct="1">
        <a:spcBef>
          <a:spcPct val="20000"/>
        </a:spcBef>
        <a:buFont typeface="Arial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8pPr>
      <a:lvl9pPr marL="2000600" indent="-117682" algn="l" defTabSz="470729" rtl="0" eaLnBrk="1" latinLnBrk="0" hangingPunct="1">
        <a:spcBef>
          <a:spcPct val="20000"/>
        </a:spcBef>
        <a:buFont typeface="Arial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47072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1pPr>
      <a:lvl2pPr marL="235364" algn="l" defTabSz="47072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2pPr>
      <a:lvl3pPr marL="470729" algn="l" defTabSz="47072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3pPr>
      <a:lvl4pPr marL="706094" algn="l" defTabSz="47072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4pPr>
      <a:lvl5pPr marL="941459" algn="l" defTabSz="47072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5pPr>
      <a:lvl6pPr marL="1176823" algn="l" defTabSz="47072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412188" algn="l" defTabSz="47072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647552" algn="l" defTabSz="47072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882917" algn="l" defTabSz="47072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15957" y="367518"/>
            <a:ext cx="7343873" cy="832711"/>
          </a:xfrm>
          <a:prstGeom prst="rect">
            <a:avLst/>
          </a:prstGeom>
        </p:spPr>
        <p:txBody>
          <a:bodyPr vert="horz" lIns="71567" tIns="35783" rIns="71567" bIns="35783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15957" y="1200150"/>
            <a:ext cx="7343873" cy="3626943"/>
          </a:xfrm>
          <a:prstGeom prst="rect">
            <a:avLst/>
          </a:prstGeom>
        </p:spPr>
        <p:txBody>
          <a:bodyPr vert="horz" lIns="71567" tIns="35783" rIns="71567" bIns="35783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1" y="4767266"/>
            <a:ext cx="2133600" cy="273844"/>
          </a:xfrm>
          <a:prstGeom prst="rect">
            <a:avLst/>
          </a:prstGeom>
        </p:spPr>
        <p:txBody>
          <a:bodyPr vert="horz" lIns="71567" tIns="35783" rIns="71567" bIns="35783" rtlCol="0" anchor="ctr"/>
          <a:lstStyle>
            <a:lvl1pPr algn="l">
              <a:defRPr sz="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9D1D41A-0749-4717-851A-6C03D8D7A750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5/2/2017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1" y="4767266"/>
            <a:ext cx="2895600" cy="273844"/>
          </a:xfrm>
          <a:prstGeom prst="rect">
            <a:avLst/>
          </a:prstGeom>
        </p:spPr>
        <p:txBody>
          <a:bodyPr vert="horz" lIns="71567" tIns="35783" rIns="71567" bIns="35783" rtlCol="0" anchor="ctr"/>
          <a:lstStyle>
            <a:lvl1pPr algn="ctr">
              <a:defRPr sz="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324085" y="4531068"/>
            <a:ext cx="619711" cy="473876"/>
          </a:xfrm>
          <a:prstGeom prst="rect">
            <a:avLst/>
          </a:prstGeom>
        </p:spPr>
        <p:txBody>
          <a:bodyPr vert="horz" lIns="71567" tIns="35783" rIns="71567" bIns="35783" rtlCol="0" anchor="ctr">
            <a:normAutofit/>
          </a:bodyPr>
          <a:lstStyle>
            <a:lvl1pPr algn="ctr">
              <a:lnSpc>
                <a:spcPts val="1083"/>
              </a:lnSpc>
              <a:defRPr sz="1200">
                <a:solidFill>
                  <a:schemeClr val="bg1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ED17D7C-6A4E-4319-B85A-2D2149C499EC}" type="slidenum">
              <a:rPr lang="ru-RU" smtClean="0">
                <a:solidFill>
                  <a:prstClr val="white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886222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  <p:sldLayoutId id="2147483738" r:id="rId12"/>
    <p:sldLayoutId id="2147483756" r:id="rId13"/>
  </p:sldLayoutIdLst>
  <p:hf hdr="0" ftr="0" dt="0"/>
  <p:txStyles>
    <p:titleStyle>
      <a:lvl1pPr algn="l" defTabSz="470729" rtl="0" eaLnBrk="1" latinLnBrk="0" hangingPunct="1">
        <a:lnSpc>
          <a:spcPts val="2347"/>
        </a:lnSpc>
        <a:spcBef>
          <a:spcPct val="0"/>
        </a:spcBef>
        <a:buNone/>
        <a:defRPr sz="1900" b="1" i="0" kern="1200">
          <a:solidFill>
            <a:srgbClr val="005AA9"/>
          </a:solidFill>
          <a:latin typeface="+mj-lt"/>
          <a:ea typeface="+mj-ea"/>
          <a:cs typeface="+mj-cs"/>
        </a:defRPr>
      </a:lvl1pPr>
    </p:titleStyle>
    <p:bodyStyle>
      <a:lvl1pPr marL="164064" indent="0" algn="l" defTabSz="470729" rtl="0" eaLnBrk="1" latinLnBrk="0" hangingPunct="1">
        <a:spcBef>
          <a:spcPct val="20000"/>
        </a:spcBef>
        <a:buFont typeface="+mj-lt"/>
        <a:buNone/>
        <a:defRPr sz="1600" b="0" i="0" kern="1200">
          <a:solidFill>
            <a:srgbClr val="005AA9"/>
          </a:solidFill>
          <a:latin typeface="+mj-lt"/>
          <a:ea typeface="+mn-ea"/>
          <a:cs typeface="+mn-cs"/>
        </a:defRPr>
      </a:lvl1pPr>
      <a:lvl2pPr marL="164064" indent="0" algn="l" defTabSz="470729" rtl="0" eaLnBrk="1" latinLnBrk="0" hangingPunct="1">
        <a:spcBef>
          <a:spcPct val="20000"/>
        </a:spcBef>
        <a:buFont typeface="Arial" pitchFamily="34" charset="0"/>
        <a:buNone/>
        <a:defRPr sz="1100" b="0" i="0" kern="1200">
          <a:solidFill>
            <a:srgbClr val="504F53"/>
          </a:solidFill>
          <a:latin typeface="+mj-lt"/>
          <a:ea typeface="+mn-ea"/>
          <a:cs typeface="+mn-cs"/>
        </a:defRPr>
      </a:lvl2pPr>
      <a:lvl3pPr marL="321680" indent="-117496" algn="l" defTabSz="470729" rtl="0" eaLnBrk="1" latinLnBrk="0" hangingPunct="1">
        <a:spcBef>
          <a:spcPct val="20000"/>
        </a:spcBef>
        <a:buFont typeface="Arial" pitchFamily="34" charset="0"/>
        <a:buChar char="•"/>
        <a:defRPr sz="1100" b="0" i="0" kern="1200">
          <a:solidFill>
            <a:srgbClr val="504F53"/>
          </a:solidFill>
          <a:latin typeface="+mj-lt"/>
          <a:ea typeface="+mn-ea"/>
          <a:cs typeface="+mn-cs"/>
        </a:defRPr>
      </a:lvl3pPr>
      <a:lvl4pPr marL="0" indent="162631" algn="just" defTabSz="470729" rtl="0" eaLnBrk="1" latinLnBrk="0" hangingPunct="1">
        <a:lnSpc>
          <a:spcPts val="813"/>
        </a:lnSpc>
        <a:spcBef>
          <a:spcPts val="181"/>
        </a:spcBef>
        <a:buFont typeface="Arial" pitchFamily="34" charset="0"/>
        <a:buNone/>
        <a:tabLst/>
        <a:defRPr sz="700" b="0" i="0" kern="1200">
          <a:solidFill>
            <a:srgbClr val="504F53"/>
          </a:solidFill>
          <a:latin typeface="+mj-lt"/>
          <a:ea typeface="+mn-ea"/>
          <a:cs typeface="+mn-cs"/>
        </a:defRPr>
      </a:lvl4pPr>
      <a:lvl5pPr marL="647658" indent="0" algn="l" defTabSz="470729" rtl="0" eaLnBrk="1" latinLnBrk="0" hangingPunct="1">
        <a:lnSpc>
          <a:spcPts val="813"/>
        </a:lnSpc>
        <a:spcBef>
          <a:spcPts val="181"/>
        </a:spcBef>
        <a:buFont typeface="Arial" pitchFamily="34" charset="0"/>
        <a:buNone/>
        <a:defRPr sz="600" b="0" i="0" kern="1200">
          <a:solidFill>
            <a:srgbClr val="8D8C90"/>
          </a:solidFill>
          <a:latin typeface="+mj-lt"/>
          <a:ea typeface="+mn-ea"/>
          <a:cs typeface="+mn-cs"/>
        </a:defRPr>
      </a:lvl5pPr>
      <a:lvl6pPr marL="1294505" indent="-117682" algn="l" defTabSz="470729" rtl="0" eaLnBrk="1" latinLnBrk="0" hangingPunct="1">
        <a:spcBef>
          <a:spcPct val="20000"/>
        </a:spcBef>
        <a:buFont typeface="Arial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6pPr>
      <a:lvl7pPr marL="1529870" indent="-117682" algn="l" defTabSz="470729" rtl="0" eaLnBrk="1" latinLnBrk="0" hangingPunct="1">
        <a:spcBef>
          <a:spcPct val="20000"/>
        </a:spcBef>
        <a:buFont typeface="Arial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7pPr>
      <a:lvl8pPr marL="1765235" indent="-117682" algn="l" defTabSz="470729" rtl="0" eaLnBrk="1" latinLnBrk="0" hangingPunct="1">
        <a:spcBef>
          <a:spcPct val="20000"/>
        </a:spcBef>
        <a:buFont typeface="Arial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8pPr>
      <a:lvl9pPr marL="2000600" indent="-117682" algn="l" defTabSz="470729" rtl="0" eaLnBrk="1" latinLnBrk="0" hangingPunct="1">
        <a:spcBef>
          <a:spcPct val="20000"/>
        </a:spcBef>
        <a:buFont typeface="Arial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47072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1pPr>
      <a:lvl2pPr marL="235364" algn="l" defTabSz="47072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2pPr>
      <a:lvl3pPr marL="470729" algn="l" defTabSz="47072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3pPr>
      <a:lvl4pPr marL="706094" algn="l" defTabSz="47072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4pPr>
      <a:lvl5pPr marL="941459" algn="l" defTabSz="47072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5pPr>
      <a:lvl6pPr marL="1176823" algn="l" defTabSz="47072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412188" algn="l" defTabSz="47072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647552" algn="l" defTabSz="47072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882917" algn="l" defTabSz="47072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15957" y="367518"/>
            <a:ext cx="7343873" cy="832711"/>
          </a:xfrm>
          <a:prstGeom prst="rect">
            <a:avLst/>
          </a:prstGeom>
        </p:spPr>
        <p:txBody>
          <a:bodyPr vert="horz" lIns="71567" tIns="35783" rIns="71567" bIns="35783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15957" y="1200150"/>
            <a:ext cx="7343873" cy="3626943"/>
          </a:xfrm>
          <a:prstGeom prst="rect">
            <a:avLst/>
          </a:prstGeom>
        </p:spPr>
        <p:txBody>
          <a:bodyPr vert="horz" lIns="71567" tIns="35783" rIns="71567" bIns="35783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1" y="4767266"/>
            <a:ext cx="2133600" cy="273844"/>
          </a:xfrm>
          <a:prstGeom prst="rect">
            <a:avLst/>
          </a:prstGeom>
        </p:spPr>
        <p:txBody>
          <a:bodyPr vert="horz" lIns="71567" tIns="35783" rIns="71567" bIns="35783" rtlCol="0" anchor="ctr"/>
          <a:lstStyle>
            <a:lvl1pPr algn="l">
              <a:defRPr sz="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278700D-4611-4DFF-A2BE-68E5885810D5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5/2/2017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1" y="4767266"/>
            <a:ext cx="2895600" cy="273844"/>
          </a:xfrm>
          <a:prstGeom prst="rect">
            <a:avLst/>
          </a:prstGeom>
        </p:spPr>
        <p:txBody>
          <a:bodyPr vert="horz" lIns="71567" tIns="35783" rIns="71567" bIns="35783" rtlCol="0" anchor="ctr"/>
          <a:lstStyle>
            <a:lvl1pPr algn="ctr">
              <a:defRPr sz="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324085" y="4531068"/>
            <a:ext cx="619711" cy="473876"/>
          </a:xfrm>
          <a:prstGeom prst="rect">
            <a:avLst/>
          </a:prstGeom>
        </p:spPr>
        <p:txBody>
          <a:bodyPr vert="horz" lIns="71567" tIns="35783" rIns="71567" bIns="35783" rtlCol="0" anchor="ctr">
            <a:normAutofit/>
          </a:bodyPr>
          <a:lstStyle>
            <a:lvl1pPr algn="ctr">
              <a:lnSpc>
                <a:spcPts val="1083"/>
              </a:lnSpc>
              <a:defRPr sz="1200">
                <a:solidFill>
                  <a:schemeClr val="bg1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ED17D7C-6A4E-4319-B85A-2D2149C499EC}" type="slidenum">
              <a:rPr lang="ru-RU" smtClean="0">
                <a:solidFill>
                  <a:prstClr val="white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693188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0" r:id="rId1"/>
    <p:sldLayoutId id="2147483741" r:id="rId2"/>
    <p:sldLayoutId id="2147483742" r:id="rId3"/>
    <p:sldLayoutId id="2147483743" r:id="rId4"/>
    <p:sldLayoutId id="2147483744" r:id="rId5"/>
    <p:sldLayoutId id="2147483745" r:id="rId6"/>
    <p:sldLayoutId id="2147483746" r:id="rId7"/>
    <p:sldLayoutId id="2147483747" r:id="rId8"/>
    <p:sldLayoutId id="2147483748" r:id="rId9"/>
    <p:sldLayoutId id="2147483749" r:id="rId10"/>
    <p:sldLayoutId id="2147483750" r:id="rId11"/>
    <p:sldLayoutId id="2147483751" r:id="rId12"/>
    <p:sldLayoutId id="2147483757" r:id="rId13"/>
  </p:sldLayoutIdLst>
  <p:hf hdr="0" ftr="0" dt="0"/>
  <p:txStyles>
    <p:titleStyle>
      <a:lvl1pPr algn="l" defTabSz="470729" rtl="0" eaLnBrk="1" latinLnBrk="0" hangingPunct="1">
        <a:lnSpc>
          <a:spcPts val="2347"/>
        </a:lnSpc>
        <a:spcBef>
          <a:spcPct val="0"/>
        </a:spcBef>
        <a:buNone/>
        <a:defRPr sz="1900" b="1" i="0" kern="1200">
          <a:solidFill>
            <a:srgbClr val="005AA9"/>
          </a:solidFill>
          <a:latin typeface="+mj-lt"/>
          <a:ea typeface="+mj-ea"/>
          <a:cs typeface="+mj-cs"/>
        </a:defRPr>
      </a:lvl1pPr>
    </p:titleStyle>
    <p:bodyStyle>
      <a:lvl1pPr marL="164064" indent="0" algn="l" defTabSz="470729" rtl="0" eaLnBrk="1" latinLnBrk="0" hangingPunct="1">
        <a:spcBef>
          <a:spcPct val="20000"/>
        </a:spcBef>
        <a:buFont typeface="+mj-lt"/>
        <a:buNone/>
        <a:defRPr sz="1600" b="0" i="0" kern="1200">
          <a:solidFill>
            <a:srgbClr val="005AA9"/>
          </a:solidFill>
          <a:latin typeface="+mj-lt"/>
          <a:ea typeface="+mn-ea"/>
          <a:cs typeface="+mn-cs"/>
        </a:defRPr>
      </a:lvl1pPr>
      <a:lvl2pPr marL="164064" indent="0" algn="l" defTabSz="470729" rtl="0" eaLnBrk="1" latinLnBrk="0" hangingPunct="1">
        <a:spcBef>
          <a:spcPct val="20000"/>
        </a:spcBef>
        <a:buFont typeface="Arial" pitchFamily="34" charset="0"/>
        <a:buNone/>
        <a:defRPr sz="1100" b="0" i="0" kern="1200">
          <a:solidFill>
            <a:srgbClr val="504F53"/>
          </a:solidFill>
          <a:latin typeface="+mj-lt"/>
          <a:ea typeface="+mn-ea"/>
          <a:cs typeface="+mn-cs"/>
        </a:defRPr>
      </a:lvl2pPr>
      <a:lvl3pPr marL="321680" indent="-117496" algn="l" defTabSz="470729" rtl="0" eaLnBrk="1" latinLnBrk="0" hangingPunct="1">
        <a:spcBef>
          <a:spcPct val="20000"/>
        </a:spcBef>
        <a:buFont typeface="Arial" pitchFamily="34" charset="0"/>
        <a:buChar char="•"/>
        <a:defRPr sz="1100" b="0" i="0" kern="1200">
          <a:solidFill>
            <a:srgbClr val="504F53"/>
          </a:solidFill>
          <a:latin typeface="+mj-lt"/>
          <a:ea typeface="+mn-ea"/>
          <a:cs typeface="+mn-cs"/>
        </a:defRPr>
      </a:lvl3pPr>
      <a:lvl4pPr marL="0" indent="162631" algn="just" defTabSz="470729" rtl="0" eaLnBrk="1" latinLnBrk="0" hangingPunct="1">
        <a:lnSpc>
          <a:spcPts val="813"/>
        </a:lnSpc>
        <a:spcBef>
          <a:spcPts val="181"/>
        </a:spcBef>
        <a:buFont typeface="Arial" pitchFamily="34" charset="0"/>
        <a:buNone/>
        <a:tabLst/>
        <a:defRPr sz="700" b="0" i="0" kern="1200">
          <a:solidFill>
            <a:srgbClr val="504F53"/>
          </a:solidFill>
          <a:latin typeface="+mj-lt"/>
          <a:ea typeface="+mn-ea"/>
          <a:cs typeface="+mn-cs"/>
        </a:defRPr>
      </a:lvl4pPr>
      <a:lvl5pPr marL="647658" indent="0" algn="l" defTabSz="470729" rtl="0" eaLnBrk="1" latinLnBrk="0" hangingPunct="1">
        <a:lnSpc>
          <a:spcPts val="813"/>
        </a:lnSpc>
        <a:spcBef>
          <a:spcPts val="181"/>
        </a:spcBef>
        <a:buFont typeface="Arial" pitchFamily="34" charset="0"/>
        <a:buNone/>
        <a:defRPr sz="600" b="0" i="0" kern="1200">
          <a:solidFill>
            <a:srgbClr val="8D8C90"/>
          </a:solidFill>
          <a:latin typeface="+mj-lt"/>
          <a:ea typeface="+mn-ea"/>
          <a:cs typeface="+mn-cs"/>
        </a:defRPr>
      </a:lvl5pPr>
      <a:lvl6pPr marL="1294505" indent="-117682" algn="l" defTabSz="470729" rtl="0" eaLnBrk="1" latinLnBrk="0" hangingPunct="1">
        <a:spcBef>
          <a:spcPct val="20000"/>
        </a:spcBef>
        <a:buFont typeface="Arial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6pPr>
      <a:lvl7pPr marL="1529870" indent="-117682" algn="l" defTabSz="470729" rtl="0" eaLnBrk="1" latinLnBrk="0" hangingPunct="1">
        <a:spcBef>
          <a:spcPct val="20000"/>
        </a:spcBef>
        <a:buFont typeface="Arial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7pPr>
      <a:lvl8pPr marL="1765235" indent="-117682" algn="l" defTabSz="470729" rtl="0" eaLnBrk="1" latinLnBrk="0" hangingPunct="1">
        <a:spcBef>
          <a:spcPct val="20000"/>
        </a:spcBef>
        <a:buFont typeface="Arial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8pPr>
      <a:lvl9pPr marL="2000600" indent="-117682" algn="l" defTabSz="470729" rtl="0" eaLnBrk="1" latinLnBrk="0" hangingPunct="1">
        <a:spcBef>
          <a:spcPct val="20000"/>
        </a:spcBef>
        <a:buFont typeface="Arial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47072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1pPr>
      <a:lvl2pPr marL="235364" algn="l" defTabSz="47072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2pPr>
      <a:lvl3pPr marL="470729" algn="l" defTabSz="47072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3pPr>
      <a:lvl4pPr marL="706094" algn="l" defTabSz="47072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4pPr>
      <a:lvl5pPr marL="941459" algn="l" defTabSz="47072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5pPr>
      <a:lvl6pPr marL="1176823" algn="l" defTabSz="47072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412188" algn="l" defTabSz="47072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647552" algn="l" defTabSz="47072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882917" algn="l" defTabSz="47072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Заголовок 1"/>
          <p:cNvSpPr>
            <a:spLocks noGrp="1"/>
          </p:cNvSpPr>
          <p:nvPr>
            <p:ph type="title"/>
          </p:nvPr>
        </p:nvSpPr>
        <p:spPr bwMode="auto">
          <a:xfrm>
            <a:off x="815977" y="367905"/>
            <a:ext cx="7343775" cy="8322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1567" tIns="35783" rIns="71567" bIns="35783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3075" name="Текст 2"/>
          <p:cNvSpPr>
            <a:spLocks noGrp="1"/>
          </p:cNvSpPr>
          <p:nvPr>
            <p:ph type="body" idx="1"/>
          </p:nvPr>
        </p:nvSpPr>
        <p:spPr bwMode="auto">
          <a:xfrm>
            <a:off x="815977" y="1200151"/>
            <a:ext cx="7343775" cy="36266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1567" tIns="35783" rIns="71567" bIns="3578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5"/>
            <a:ext cx="2133600" cy="273844"/>
          </a:xfrm>
          <a:prstGeom prst="rect">
            <a:avLst/>
          </a:prstGeom>
        </p:spPr>
        <p:txBody>
          <a:bodyPr vert="horz" lIns="71567" tIns="35783" rIns="71567" bIns="35783" rtlCol="0" anchor="ctr"/>
          <a:lstStyle>
            <a:lvl1pPr algn="l">
              <a:defRPr sz="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671A71-3F74-4287-A371-12D7A0D68554}" type="datetime1">
              <a:rPr lang="en-US" smtClean="0"/>
              <a:pPr/>
              <a:t>5/2/2017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5"/>
            <a:ext cx="2895600" cy="273844"/>
          </a:xfrm>
          <a:prstGeom prst="rect">
            <a:avLst/>
          </a:prstGeom>
        </p:spPr>
        <p:txBody>
          <a:bodyPr vert="horz" lIns="71567" tIns="35783" rIns="71567" bIns="35783" rtlCol="0" anchor="ctr"/>
          <a:lstStyle>
            <a:lvl1pPr algn="ctr">
              <a:defRPr sz="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324852" y="4531524"/>
            <a:ext cx="619125" cy="473869"/>
          </a:xfrm>
          <a:prstGeom prst="rect">
            <a:avLst/>
          </a:prstGeom>
        </p:spPr>
        <p:txBody>
          <a:bodyPr vert="horz" lIns="71567" tIns="35783" rIns="71567" bIns="35783" rtlCol="0" anchor="ctr">
            <a:normAutofit/>
          </a:bodyPr>
          <a:lstStyle>
            <a:lvl1pPr algn="ctr">
              <a:lnSpc>
                <a:spcPts val="1083"/>
              </a:lnSpc>
              <a:defRPr sz="1200" smtClean="0">
                <a:solidFill>
                  <a:schemeClr val="bg1"/>
                </a:solidFill>
              </a:defRPr>
            </a:lvl1pPr>
          </a:lstStyle>
          <a:p>
            <a:fld id="{D57E3FE5-A9B2-4740-BCFC-E5DFD07173B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784352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9" r:id="rId1"/>
    <p:sldLayoutId id="2147483760" r:id="rId2"/>
    <p:sldLayoutId id="2147483761" r:id="rId3"/>
    <p:sldLayoutId id="2147483762" r:id="rId4"/>
    <p:sldLayoutId id="2147483763" r:id="rId5"/>
    <p:sldLayoutId id="2147483764" r:id="rId6"/>
    <p:sldLayoutId id="2147483765" r:id="rId7"/>
    <p:sldLayoutId id="2147483766" r:id="rId8"/>
    <p:sldLayoutId id="2147483767" r:id="rId9"/>
    <p:sldLayoutId id="2147483768" r:id="rId10"/>
    <p:sldLayoutId id="2147483769" r:id="rId11"/>
    <p:sldLayoutId id="2147483770" r:id="rId12"/>
    <p:sldLayoutId id="2147483771" r:id="rId13"/>
  </p:sldLayoutIdLst>
  <p:hf hdr="0" ftr="0" dt="0"/>
  <p:txStyles>
    <p:titleStyle>
      <a:lvl1pPr algn="l" defTabSz="469995" rtl="0" eaLnBrk="1" fontAlgn="base" hangingPunct="1">
        <a:lnSpc>
          <a:spcPts val="2349"/>
        </a:lnSpc>
        <a:spcBef>
          <a:spcPct val="0"/>
        </a:spcBef>
        <a:spcAft>
          <a:spcPct val="0"/>
        </a:spcAft>
        <a:defRPr sz="1900" b="1" kern="1200">
          <a:solidFill>
            <a:srgbClr val="005AA9"/>
          </a:solidFill>
          <a:latin typeface="+mj-lt"/>
          <a:ea typeface="+mj-ea"/>
          <a:cs typeface="+mj-cs"/>
        </a:defRPr>
      </a:lvl1pPr>
      <a:lvl2pPr algn="l" defTabSz="469995" rtl="0" eaLnBrk="1" fontAlgn="base" hangingPunct="1">
        <a:lnSpc>
          <a:spcPts val="2349"/>
        </a:lnSpc>
        <a:spcBef>
          <a:spcPct val="0"/>
        </a:spcBef>
        <a:spcAft>
          <a:spcPct val="0"/>
        </a:spcAft>
        <a:defRPr sz="1900" b="1">
          <a:solidFill>
            <a:srgbClr val="005AA9"/>
          </a:solidFill>
          <a:latin typeface="Arial" pitchFamily="34" charset="0"/>
        </a:defRPr>
      </a:lvl2pPr>
      <a:lvl3pPr algn="l" defTabSz="469995" rtl="0" eaLnBrk="1" fontAlgn="base" hangingPunct="1">
        <a:lnSpc>
          <a:spcPts val="2349"/>
        </a:lnSpc>
        <a:spcBef>
          <a:spcPct val="0"/>
        </a:spcBef>
        <a:spcAft>
          <a:spcPct val="0"/>
        </a:spcAft>
        <a:defRPr sz="1900" b="1">
          <a:solidFill>
            <a:srgbClr val="005AA9"/>
          </a:solidFill>
          <a:latin typeface="Arial" pitchFamily="34" charset="0"/>
        </a:defRPr>
      </a:lvl3pPr>
      <a:lvl4pPr algn="l" defTabSz="469995" rtl="0" eaLnBrk="1" fontAlgn="base" hangingPunct="1">
        <a:lnSpc>
          <a:spcPts val="2349"/>
        </a:lnSpc>
        <a:spcBef>
          <a:spcPct val="0"/>
        </a:spcBef>
        <a:spcAft>
          <a:spcPct val="0"/>
        </a:spcAft>
        <a:defRPr sz="1900" b="1">
          <a:solidFill>
            <a:srgbClr val="005AA9"/>
          </a:solidFill>
          <a:latin typeface="Arial" pitchFamily="34" charset="0"/>
        </a:defRPr>
      </a:lvl4pPr>
      <a:lvl5pPr algn="l" defTabSz="469995" rtl="0" eaLnBrk="1" fontAlgn="base" hangingPunct="1">
        <a:lnSpc>
          <a:spcPts val="2349"/>
        </a:lnSpc>
        <a:spcBef>
          <a:spcPct val="0"/>
        </a:spcBef>
        <a:spcAft>
          <a:spcPct val="0"/>
        </a:spcAft>
        <a:defRPr sz="1900" b="1">
          <a:solidFill>
            <a:srgbClr val="005AA9"/>
          </a:solidFill>
          <a:latin typeface="Arial" pitchFamily="34" charset="0"/>
        </a:defRPr>
      </a:lvl5pPr>
      <a:lvl6pPr marL="235406" algn="l" defTabSz="469995" rtl="0" eaLnBrk="1" fontAlgn="base" hangingPunct="1">
        <a:lnSpc>
          <a:spcPts val="2349"/>
        </a:lnSpc>
        <a:spcBef>
          <a:spcPct val="0"/>
        </a:spcBef>
        <a:spcAft>
          <a:spcPct val="0"/>
        </a:spcAft>
        <a:defRPr sz="1900" b="1">
          <a:solidFill>
            <a:srgbClr val="005AA9"/>
          </a:solidFill>
          <a:latin typeface="Arial" pitchFamily="34" charset="0"/>
        </a:defRPr>
      </a:lvl6pPr>
      <a:lvl7pPr marL="470813" algn="l" defTabSz="469995" rtl="0" eaLnBrk="1" fontAlgn="base" hangingPunct="1">
        <a:lnSpc>
          <a:spcPts val="2349"/>
        </a:lnSpc>
        <a:spcBef>
          <a:spcPct val="0"/>
        </a:spcBef>
        <a:spcAft>
          <a:spcPct val="0"/>
        </a:spcAft>
        <a:defRPr sz="1900" b="1">
          <a:solidFill>
            <a:srgbClr val="005AA9"/>
          </a:solidFill>
          <a:latin typeface="Arial" pitchFamily="34" charset="0"/>
        </a:defRPr>
      </a:lvl7pPr>
      <a:lvl8pPr marL="706219" algn="l" defTabSz="469995" rtl="0" eaLnBrk="1" fontAlgn="base" hangingPunct="1">
        <a:lnSpc>
          <a:spcPts val="2349"/>
        </a:lnSpc>
        <a:spcBef>
          <a:spcPct val="0"/>
        </a:spcBef>
        <a:spcAft>
          <a:spcPct val="0"/>
        </a:spcAft>
        <a:defRPr sz="1900" b="1">
          <a:solidFill>
            <a:srgbClr val="005AA9"/>
          </a:solidFill>
          <a:latin typeface="Arial" pitchFamily="34" charset="0"/>
        </a:defRPr>
      </a:lvl8pPr>
      <a:lvl9pPr marL="941625" algn="l" defTabSz="469995" rtl="0" eaLnBrk="1" fontAlgn="base" hangingPunct="1">
        <a:lnSpc>
          <a:spcPts val="2349"/>
        </a:lnSpc>
        <a:spcBef>
          <a:spcPct val="0"/>
        </a:spcBef>
        <a:spcAft>
          <a:spcPct val="0"/>
        </a:spcAft>
        <a:defRPr sz="1900" b="1">
          <a:solidFill>
            <a:srgbClr val="005AA9"/>
          </a:solidFill>
          <a:latin typeface="Arial" pitchFamily="34" charset="0"/>
        </a:defRPr>
      </a:lvl9pPr>
    </p:titleStyle>
    <p:bodyStyle>
      <a:lvl1pPr marL="163477" algn="l" defTabSz="469995" rtl="0" eaLnBrk="1" fontAlgn="base" hangingPunct="1">
        <a:spcBef>
          <a:spcPct val="20000"/>
        </a:spcBef>
        <a:spcAft>
          <a:spcPct val="0"/>
        </a:spcAft>
        <a:buFont typeface="+mj-lt"/>
        <a:defRPr sz="1600" kern="1200">
          <a:solidFill>
            <a:srgbClr val="005AA9"/>
          </a:solidFill>
          <a:latin typeface="+mj-lt"/>
          <a:ea typeface="+mn-ea"/>
          <a:cs typeface="+mn-cs"/>
        </a:defRPr>
      </a:lvl1pPr>
      <a:lvl2pPr marL="163477" algn="l" defTabSz="469995" rtl="0" eaLnBrk="1" fontAlgn="base" hangingPunct="1">
        <a:spcBef>
          <a:spcPct val="20000"/>
        </a:spcBef>
        <a:spcAft>
          <a:spcPct val="0"/>
        </a:spcAft>
        <a:buFont typeface="Arial" pitchFamily="34" charset="0"/>
        <a:defRPr sz="1100" kern="1200">
          <a:solidFill>
            <a:srgbClr val="504F53"/>
          </a:solidFill>
          <a:latin typeface="+mj-lt"/>
          <a:ea typeface="+mn-ea"/>
          <a:cs typeface="+mn-cs"/>
        </a:defRPr>
      </a:lvl2pPr>
      <a:lvl3pPr marL="321231" indent="-116886" algn="l" defTabSz="469995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1100" kern="1200">
          <a:solidFill>
            <a:srgbClr val="504F53"/>
          </a:solidFill>
          <a:latin typeface="+mj-lt"/>
          <a:ea typeface="+mn-ea"/>
          <a:cs typeface="+mn-cs"/>
        </a:defRPr>
      </a:lvl3pPr>
      <a:lvl4pPr indent="161842" algn="just" defTabSz="469995" rtl="0" eaLnBrk="1" fontAlgn="base" hangingPunct="1">
        <a:lnSpc>
          <a:spcPts val="811"/>
        </a:lnSpc>
        <a:spcBef>
          <a:spcPts val="181"/>
        </a:spcBef>
        <a:spcAft>
          <a:spcPct val="0"/>
        </a:spcAft>
        <a:buFont typeface="Arial" pitchFamily="34" charset="0"/>
        <a:defRPr sz="700" kern="1200">
          <a:solidFill>
            <a:srgbClr val="504F53"/>
          </a:solidFill>
          <a:latin typeface="+mj-lt"/>
          <a:ea typeface="+mn-ea"/>
          <a:cs typeface="+mn-cs"/>
        </a:defRPr>
      </a:lvl4pPr>
      <a:lvl5pPr marL="647367" algn="l" defTabSz="469995" rtl="0" eaLnBrk="1" fontAlgn="base" hangingPunct="1">
        <a:lnSpc>
          <a:spcPts val="811"/>
        </a:lnSpc>
        <a:spcBef>
          <a:spcPts val="181"/>
        </a:spcBef>
        <a:spcAft>
          <a:spcPct val="0"/>
        </a:spcAft>
        <a:buFont typeface="Arial" pitchFamily="34" charset="0"/>
        <a:defRPr sz="600" kern="1200">
          <a:solidFill>
            <a:srgbClr val="8D8C90"/>
          </a:solidFill>
          <a:latin typeface="+mj-lt"/>
          <a:ea typeface="+mn-ea"/>
          <a:cs typeface="+mn-cs"/>
        </a:defRPr>
      </a:lvl5pPr>
      <a:lvl6pPr marL="1294505" indent="-117682" algn="l" defTabSz="470729" rtl="0" eaLnBrk="1" latinLnBrk="0" hangingPunct="1">
        <a:spcBef>
          <a:spcPct val="20000"/>
        </a:spcBef>
        <a:buFont typeface="Arial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6pPr>
      <a:lvl7pPr marL="1529870" indent="-117682" algn="l" defTabSz="470729" rtl="0" eaLnBrk="1" latinLnBrk="0" hangingPunct="1">
        <a:spcBef>
          <a:spcPct val="20000"/>
        </a:spcBef>
        <a:buFont typeface="Arial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7pPr>
      <a:lvl8pPr marL="1765235" indent="-117682" algn="l" defTabSz="470729" rtl="0" eaLnBrk="1" latinLnBrk="0" hangingPunct="1">
        <a:spcBef>
          <a:spcPct val="20000"/>
        </a:spcBef>
        <a:buFont typeface="Arial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8pPr>
      <a:lvl9pPr marL="2000600" indent="-117682" algn="l" defTabSz="470729" rtl="0" eaLnBrk="1" latinLnBrk="0" hangingPunct="1">
        <a:spcBef>
          <a:spcPct val="20000"/>
        </a:spcBef>
        <a:buFont typeface="Arial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47072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1pPr>
      <a:lvl2pPr marL="235364" algn="l" defTabSz="47072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2pPr>
      <a:lvl3pPr marL="470729" algn="l" defTabSz="47072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3pPr>
      <a:lvl4pPr marL="706094" algn="l" defTabSz="47072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4pPr>
      <a:lvl5pPr marL="941459" algn="l" defTabSz="47072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5pPr>
      <a:lvl6pPr marL="1176823" algn="l" defTabSz="47072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412188" algn="l" defTabSz="47072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647552" algn="l" defTabSz="47072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882917" algn="l" defTabSz="47072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15957" y="367518"/>
            <a:ext cx="7343873" cy="832711"/>
          </a:xfrm>
          <a:prstGeom prst="rect">
            <a:avLst/>
          </a:prstGeom>
        </p:spPr>
        <p:txBody>
          <a:bodyPr vert="horz" lIns="71567" tIns="35783" rIns="71567" bIns="35783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15957" y="1200150"/>
            <a:ext cx="7343873" cy="3626943"/>
          </a:xfrm>
          <a:prstGeom prst="rect">
            <a:avLst/>
          </a:prstGeom>
        </p:spPr>
        <p:txBody>
          <a:bodyPr vert="horz" lIns="71567" tIns="35783" rIns="71567" bIns="35783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1" y="4767266"/>
            <a:ext cx="2133600" cy="273844"/>
          </a:xfrm>
          <a:prstGeom prst="rect">
            <a:avLst/>
          </a:prstGeom>
        </p:spPr>
        <p:txBody>
          <a:bodyPr vert="horz" lIns="71567" tIns="35783" rIns="71567" bIns="35783" rtlCol="0" anchor="ctr"/>
          <a:lstStyle>
            <a:lvl1pPr algn="l">
              <a:defRPr sz="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1E96C37-2DE4-4C36-888B-D35CB6090DCE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5/2/2017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1" y="4767266"/>
            <a:ext cx="2895600" cy="273844"/>
          </a:xfrm>
          <a:prstGeom prst="rect">
            <a:avLst/>
          </a:prstGeom>
        </p:spPr>
        <p:txBody>
          <a:bodyPr vert="horz" lIns="71567" tIns="35783" rIns="71567" bIns="35783" rtlCol="0" anchor="ctr"/>
          <a:lstStyle>
            <a:lvl1pPr algn="ctr">
              <a:defRPr sz="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324085" y="4531068"/>
            <a:ext cx="619711" cy="473876"/>
          </a:xfrm>
          <a:prstGeom prst="rect">
            <a:avLst/>
          </a:prstGeom>
        </p:spPr>
        <p:txBody>
          <a:bodyPr vert="horz" lIns="71567" tIns="35783" rIns="71567" bIns="35783" rtlCol="0" anchor="ctr">
            <a:normAutofit/>
          </a:bodyPr>
          <a:lstStyle>
            <a:lvl1pPr algn="ctr">
              <a:lnSpc>
                <a:spcPts val="1083"/>
              </a:lnSpc>
              <a:defRPr sz="1200">
                <a:solidFill>
                  <a:schemeClr val="bg1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ED17D7C-6A4E-4319-B85A-2D2149C499EC}" type="slidenum">
              <a:rPr lang="ru-RU" smtClean="0">
                <a:solidFill>
                  <a:prstClr val="white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760874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3" r:id="rId1"/>
    <p:sldLayoutId id="2147483774" r:id="rId2"/>
    <p:sldLayoutId id="2147483775" r:id="rId3"/>
    <p:sldLayoutId id="2147483776" r:id="rId4"/>
    <p:sldLayoutId id="2147483777" r:id="rId5"/>
    <p:sldLayoutId id="2147483778" r:id="rId6"/>
    <p:sldLayoutId id="2147483779" r:id="rId7"/>
    <p:sldLayoutId id="2147483780" r:id="rId8"/>
    <p:sldLayoutId id="2147483781" r:id="rId9"/>
    <p:sldLayoutId id="2147483782" r:id="rId10"/>
    <p:sldLayoutId id="2147483783" r:id="rId11"/>
    <p:sldLayoutId id="2147483784" r:id="rId12"/>
  </p:sldLayoutIdLst>
  <p:hf hdr="0" ftr="0" dt="0"/>
  <p:txStyles>
    <p:titleStyle>
      <a:lvl1pPr algn="l" defTabSz="470729" rtl="0" eaLnBrk="1" latinLnBrk="0" hangingPunct="1">
        <a:lnSpc>
          <a:spcPts val="2347"/>
        </a:lnSpc>
        <a:spcBef>
          <a:spcPct val="0"/>
        </a:spcBef>
        <a:buNone/>
        <a:defRPr sz="1900" b="1" i="0" kern="1200">
          <a:solidFill>
            <a:srgbClr val="005AA9"/>
          </a:solidFill>
          <a:latin typeface="+mj-lt"/>
          <a:ea typeface="+mj-ea"/>
          <a:cs typeface="+mj-cs"/>
        </a:defRPr>
      </a:lvl1pPr>
    </p:titleStyle>
    <p:bodyStyle>
      <a:lvl1pPr marL="164064" indent="0" algn="l" defTabSz="470729" rtl="0" eaLnBrk="1" latinLnBrk="0" hangingPunct="1">
        <a:spcBef>
          <a:spcPct val="20000"/>
        </a:spcBef>
        <a:buFont typeface="+mj-lt"/>
        <a:buNone/>
        <a:defRPr sz="1600" b="0" i="0" kern="1200">
          <a:solidFill>
            <a:srgbClr val="005AA9"/>
          </a:solidFill>
          <a:latin typeface="+mj-lt"/>
          <a:ea typeface="+mn-ea"/>
          <a:cs typeface="+mn-cs"/>
        </a:defRPr>
      </a:lvl1pPr>
      <a:lvl2pPr marL="164064" indent="0" algn="l" defTabSz="470729" rtl="0" eaLnBrk="1" latinLnBrk="0" hangingPunct="1">
        <a:spcBef>
          <a:spcPct val="20000"/>
        </a:spcBef>
        <a:buFont typeface="Arial" pitchFamily="34" charset="0"/>
        <a:buNone/>
        <a:defRPr sz="1100" b="0" i="0" kern="1200">
          <a:solidFill>
            <a:srgbClr val="504F53"/>
          </a:solidFill>
          <a:latin typeface="+mj-lt"/>
          <a:ea typeface="+mn-ea"/>
          <a:cs typeface="+mn-cs"/>
        </a:defRPr>
      </a:lvl2pPr>
      <a:lvl3pPr marL="321680" indent="-117496" algn="l" defTabSz="470729" rtl="0" eaLnBrk="1" latinLnBrk="0" hangingPunct="1">
        <a:spcBef>
          <a:spcPct val="20000"/>
        </a:spcBef>
        <a:buFont typeface="Arial" pitchFamily="34" charset="0"/>
        <a:buChar char="•"/>
        <a:defRPr sz="1100" b="0" i="0" kern="1200">
          <a:solidFill>
            <a:srgbClr val="504F53"/>
          </a:solidFill>
          <a:latin typeface="+mj-lt"/>
          <a:ea typeface="+mn-ea"/>
          <a:cs typeface="+mn-cs"/>
        </a:defRPr>
      </a:lvl3pPr>
      <a:lvl4pPr marL="0" indent="162631" algn="just" defTabSz="470729" rtl="0" eaLnBrk="1" latinLnBrk="0" hangingPunct="1">
        <a:lnSpc>
          <a:spcPts val="813"/>
        </a:lnSpc>
        <a:spcBef>
          <a:spcPts val="181"/>
        </a:spcBef>
        <a:buFont typeface="Arial" pitchFamily="34" charset="0"/>
        <a:buNone/>
        <a:tabLst/>
        <a:defRPr sz="700" b="0" i="0" kern="1200">
          <a:solidFill>
            <a:srgbClr val="504F53"/>
          </a:solidFill>
          <a:latin typeface="+mj-lt"/>
          <a:ea typeface="+mn-ea"/>
          <a:cs typeface="+mn-cs"/>
        </a:defRPr>
      </a:lvl4pPr>
      <a:lvl5pPr marL="647658" indent="0" algn="l" defTabSz="470729" rtl="0" eaLnBrk="1" latinLnBrk="0" hangingPunct="1">
        <a:lnSpc>
          <a:spcPts val="813"/>
        </a:lnSpc>
        <a:spcBef>
          <a:spcPts val="181"/>
        </a:spcBef>
        <a:buFont typeface="Arial" pitchFamily="34" charset="0"/>
        <a:buNone/>
        <a:defRPr sz="600" b="0" i="0" kern="1200">
          <a:solidFill>
            <a:srgbClr val="8D8C90"/>
          </a:solidFill>
          <a:latin typeface="+mj-lt"/>
          <a:ea typeface="+mn-ea"/>
          <a:cs typeface="+mn-cs"/>
        </a:defRPr>
      </a:lvl5pPr>
      <a:lvl6pPr marL="1294505" indent="-117682" algn="l" defTabSz="470729" rtl="0" eaLnBrk="1" latinLnBrk="0" hangingPunct="1">
        <a:spcBef>
          <a:spcPct val="20000"/>
        </a:spcBef>
        <a:buFont typeface="Arial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6pPr>
      <a:lvl7pPr marL="1529870" indent="-117682" algn="l" defTabSz="470729" rtl="0" eaLnBrk="1" latinLnBrk="0" hangingPunct="1">
        <a:spcBef>
          <a:spcPct val="20000"/>
        </a:spcBef>
        <a:buFont typeface="Arial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7pPr>
      <a:lvl8pPr marL="1765235" indent="-117682" algn="l" defTabSz="470729" rtl="0" eaLnBrk="1" latinLnBrk="0" hangingPunct="1">
        <a:spcBef>
          <a:spcPct val="20000"/>
        </a:spcBef>
        <a:buFont typeface="Arial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8pPr>
      <a:lvl9pPr marL="2000600" indent="-117682" algn="l" defTabSz="470729" rtl="0" eaLnBrk="1" latinLnBrk="0" hangingPunct="1">
        <a:spcBef>
          <a:spcPct val="20000"/>
        </a:spcBef>
        <a:buFont typeface="Arial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47072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1pPr>
      <a:lvl2pPr marL="235364" algn="l" defTabSz="47072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2pPr>
      <a:lvl3pPr marL="470729" algn="l" defTabSz="47072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3pPr>
      <a:lvl4pPr marL="706094" algn="l" defTabSz="47072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4pPr>
      <a:lvl5pPr marL="941459" algn="l" defTabSz="47072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5pPr>
      <a:lvl6pPr marL="1176823" algn="l" defTabSz="47072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412188" algn="l" defTabSz="47072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647552" algn="l" defTabSz="47072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882917" algn="l" defTabSz="47072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166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7.xml"/><Relationship Id="rId3" Type="http://schemas.openxmlformats.org/officeDocument/2006/relationships/diagramLayout" Target="../diagrams/layout6.xml"/><Relationship Id="rId7" Type="http://schemas.openxmlformats.org/officeDocument/2006/relationships/diagramLayout" Target="../diagrams/layout7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openxmlformats.org/officeDocument/2006/relationships/diagramData" Target="../diagrams/data7.xml"/><Relationship Id="rId11" Type="http://schemas.microsoft.com/office/2007/relationships/diagramDrawing" Target="../diagrams/drawing7.xml"/><Relationship Id="rId5" Type="http://schemas.openxmlformats.org/officeDocument/2006/relationships/diagramColors" Target="../diagrams/colors6.xml"/><Relationship Id="rId10" Type="http://schemas.microsoft.com/office/2007/relationships/diagramDrawing" Target="../diagrams/drawing6.xml"/><Relationship Id="rId4" Type="http://schemas.openxmlformats.org/officeDocument/2006/relationships/diagramQuickStyle" Target="../diagrams/quickStyle6.xml"/><Relationship Id="rId9" Type="http://schemas.openxmlformats.org/officeDocument/2006/relationships/diagramColors" Target="../diagrams/colors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 noChangeAspect="1"/>
          </p:cNvSpPr>
          <p:nvPr>
            <p:ph type="title"/>
          </p:nvPr>
        </p:nvSpPr>
        <p:spPr>
          <a:xfrm>
            <a:off x="822637" y="1149750"/>
            <a:ext cx="7337192" cy="1164825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71567" tIns="35783" rIns="71567" bIns="35783" numCol="1" anchor="ctr" anchorCtr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50000"/>
              </a:lnSpc>
            </a:pPr>
            <a: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</a:rPr>
              <a:t>Особенности нового регулирования сферы применения контрольно-кассовой техники</a:t>
            </a:r>
            <a:endParaRPr lang="ru-RU" sz="2400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236720" y="3550920"/>
            <a:ext cx="4088132" cy="914400"/>
          </a:xfrm>
          <a:prstGeom prst="rect">
            <a:avLst/>
          </a:prstGeom>
        </p:spPr>
        <p:txBody>
          <a:bodyPr vert="horz" wrap="square" lIns="104306" tIns="52153" rIns="104306" bIns="52153" rtlCol="0" anchor="ctr">
            <a:noAutofit/>
          </a:bodyPr>
          <a:lstStyle/>
          <a:p>
            <a:pPr marL="0" marR="0" indent="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ru-RU" sz="1800" b="1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95000"/>
                  <a:lumOff val="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896161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822636" y="375805"/>
            <a:ext cx="8026623" cy="633845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Что нужно знать для формирования аргументации</a:t>
            </a:r>
            <a:endParaRPr lang="ru-RU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4294967295"/>
          </p:nvPr>
        </p:nvSpPr>
        <p:spPr>
          <a:xfrm>
            <a:off x="8324085" y="4531068"/>
            <a:ext cx="619711" cy="473876"/>
          </a:xfrm>
          <a:prstGeom prst="rect">
            <a:avLst/>
          </a:prstGeom>
        </p:spPr>
        <p:txBody>
          <a:bodyPr/>
          <a:lstStyle/>
          <a:p>
            <a:fld id="{2239DDAF-0AF6-4ABE-B83B-855404764931}" type="slidenum">
              <a:rPr lang="ru-RU" smtClean="0"/>
              <a:pPr/>
              <a:t>10</a:t>
            </a:fld>
            <a:endParaRPr lang="ru-RU"/>
          </a:p>
        </p:txBody>
      </p:sp>
      <p:sp>
        <p:nvSpPr>
          <p:cNvPr id="2" name="TextBox 1"/>
          <p:cNvSpPr txBox="1"/>
          <p:nvPr/>
        </p:nvSpPr>
        <p:spPr>
          <a:xfrm>
            <a:off x="457200" y="1380067"/>
            <a:ext cx="7866885" cy="3505200"/>
          </a:xfrm>
          <a:prstGeom prst="rect">
            <a:avLst/>
          </a:prstGeom>
        </p:spPr>
        <p:txBody>
          <a:bodyPr vert="horz" wrap="square" lIns="104306" tIns="52153" rIns="104306" bIns="52153" rtlCol="0" anchor="ctr">
            <a:normAutofit/>
          </a:bodyPr>
          <a:lstStyle/>
          <a:p>
            <a:pPr marL="342900" marR="0" indent="-34290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</a:pPr>
            <a:r>
              <a:rPr kumimoji="0" lang="ru-RU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Структура минимально необходимых расходов (ККТ,</a:t>
            </a:r>
            <a:r>
              <a:rPr kumimoji="0" lang="ru-RU" sz="2000" b="1" i="0" u="none" strike="noStrike" kern="1200" cap="none" spc="0" normalizeH="0" noProof="0" dirty="0" smtClean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ОФД, связь)</a:t>
            </a:r>
          </a:p>
          <a:p>
            <a:pPr marL="342900" marR="0" indent="-34290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</a:pPr>
            <a:r>
              <a:rPr lang="ru-RU" sz="2000" b="1" noProof="0" dirty="0" smtClean="0">
                <a:solidFill>
                  <a:schemeClr val="bg2">
                    <a:lumMod val="10000"/>
                  </a:schemeClr>
                </a:solidFill>
                <a:latin typeface="+mj-lt"/>
                <a:ea typeface="+mj-ea"/>
                <a:cs typeface="+mj-cs"/>
              </a:rPr>
              <a:t>Реальная ситуация на рынке региона по каждой группе расходов (складывающиеся в регионе сроки доставки ККТ, цены на связь)</a:t>
            </a:r>
            <a:endParaRPr kumimoji="0" lang="ru-RU" sz="2000" b="1" i="0" u="none" strike="noStrike" kern="1200" cap="none" spc="0" normalizeH="0" baseline="0" noProof="0" dirty="0" smtClean="0">
              <a:ln>
                <a:noFill/>
              </a:ln>
              <a:solidFill>
                <a:schemeClr val="bg2">
                  <a:lumMod val="10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marL="342900" marR="0" indent="-34290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</a:pPr>
            <a:r>
              <a:rPr lang="ru-RU" sz="2000" b="1" dirty="0" smtClean="0">
                <a:solidFill>
                  <a:schemeClr val="bg2">
                    <a:lumMod val="10000"/>
                  </a:schemeClr>
                </a:solidFill>
                <a:latin typeface="+mj-lt"/>
                <a:ea typeface="+mj-ea"/>
                <a:cs typeface="+mj-cs"/>
              </a:rPr>
              <a:t>Структура дополнительных расходов, которые скорее всего понадобятся (ЭЦП, ЦТО)</a:t>
            </a:r>
          </a:p>
          <a:p>
            <a:pPr marL="342900" marR="0" indent="-34290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</a:pPr>
            <a:r>
              <a:rPr lang="ru-RU" sz="2000" b="1" dirty="0" smtClean="0">
                <a:solidFill>
                  <a:schemeClr val="bg2">
                    <a:lumMod val="10000"/>
                  </a:schemeClr>
                </a:solidFill>
                <a:latin typeface="+mj-lt"/>
                <a:ea typeface="+mj-ea"/>
                <a:cs typeface="+mj-cs"/>
              </a:rPr>
              <a:t>Реальная ситуация на рынке региона по ценам услуг ЦТО</a:t>
            </a:r>
          </a:p>
          <a:p>
            <a:pPr marL="342900" marR="0" indent="-34290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</a:pPr>
            <a:r>
              <a:rPr lang="ru-RU" sz="2000" b="1" dirty="0" smtClean="0">
                <a:solidFill>
                  <a:schemeClr val="bg2">
                    <a:lumMod val="10000"/>
                  </a:schemeClr>
                </a:solidFill>
                <a:latin typeface="+mj-lt"/>
                <a:ea typeface="+mj-ea"/>
                <a:cs typeface="+mj-cs"/>
              </a:rPr>
              <a:t>Избыточные расходы (компьютер на каждую ККТ и пр.)</a:t>
            </a:r>
          </a:p>
          <a:p>
            <a:pPr marL="342900" marR="0" indent="-34290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</a:pPr>
            <a:r>
              <a:rPr lang="ru-RU" sz="2000" b="1" dirty="0" smtClean="0">
                <a:solidFill>
                  <a:schemeClr val="bg2">
                    <a:lumMod val="10000"/>
                  </a:schemeClr>
                </a:solidFill>
                <a:latin typeface="+mj-lt"/>
                <a:ea typeface="+mj-ea"/>
                <a:cs typeface="+mj-cs"/>
              </a:rPr>
              <a:t>Наглядные материалы, показывающие фактически доступные минимальные ценовые предложения по каждой группе расходов</a:t>
            </a:r>
          </a:p>
        </p:txBody>
      </p:sp>
    </p:spTree>
    <p:extLst>
      <p:ext uri="{BB962C8B-B14F-4D97-AF65-F5344CB8AC3E}">
        <p14:creationId xmlns:p14="http://schemas.microsoft.com/office/powerpoint/2010/main" xmlns="" val="2323132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886397" y="471124"/>
            <a:ext cx="7872672" cy="636779"/>
          </a:xfrm>
          <a:prstGeom prst="rect">
            <a:avLst/>
          </a:prstGeom>
        </p:spPr>
        <p:txBody>
          <a:bodyPr vert="horz" lIns="71536" tIns="35768" rIns="71536" bIns="35768" rtlCol="0" anchor="ctr">
            <a:noAutofit/>
          </a:bodyPr>
          <a:lstStyle>
            <a:defPPr>
              <a:defRPr lang="ru-RU"/>
            </a:defPPr>
            <a:lvl1pPr defTabSz="914239">
              <a:lnSpc>
                <a:spcPct val="100000"/>
              </a:lnSpc>
              <a:spcBef>
                <a:spcPct val="0"/>
              </a:spcBef>
              <a:buNone/>
              <a:defRPr sz="2800" b="1" i="0" cap="all">
                <a:solidFill>
                  <a:srgbClr val="005AA9"/>
                </a:solidFill>
                <a:latin typeface="Arial Narrow" panose="020B0606020202030204" pitchFamily="34" charset="0"/>
                <a:ea typeface="+mj-ea"/>
                <a:cs typeface="+mj-cs"/>
              </a:defRPr>
            </a:lvl1pPr>
          </a:lstStyle>
          <a:p>
            <a:endParaRPr lang="ru-RU" sz="2200" dirty="0">
              <a:latin typeface="Arial" panose="020B0604020202020204" pitchFamily="34" charset="0"/>
            </a:endParaRPr>
          </a:p>
        </p:txBody>
      </p:sp>
      <p:sp>
        <p:nvSpPr>
          <p:cNvPr id="20" name="Заголовок 2"/>
          <p:cNvSpPr>
            <a:spLocks noGrp="1"/>
          </p:cNvSpPr>
          <p:nvPr>
            <p:ph type="title"/>
          </p:nvPr>
        </p:nvSpPr>
        <p:spPr>
          <a:xfrm>
            <a:off x="822636" y="454191"/>
            <a:ext cx="7936433" cy="507834"/>
          </a:xfrm>
        </p:spPr>
        <p:txBody>
          <a:bodyPr>
            <a:normAutofit/>
          </a:bodyPr>
          <a:lstStyle/>
          <a:p>
            <a:r>
              <a:rPr lang="ru-RU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</a:rPr>
              <a:t>Структура расходов на применение ККТ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57E3FE5-A9B2-4740-BCFC-E5DFD07173BA}" type="slidenum">
              <a:rPr lang="en-US" smtClean="0"/>
              <a:pPr/>
              <a:t>11</a:t>
            </a:fld>
            <a:endParaRPr lang="en-US"/>
          </a:p>
        </p:txBody>
      </p:sp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xmlns="" val="1870377857"/>
              </p:ext>
            </p:extLst>
          </p:nvPr>
        </p:nvGraphicFramePr>
        <p:xfrm>
          <a:off x="474133" y="1236132"/>
          <a:ext cx="6307668" cy="368088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6824134" y="1295399"/>
            <a:ext cx="1574799" cy="3621615"/>
          </a:xfrm>
          <a:prstGeom prst="rect">
            <a:avLst/>
          </a:prstGeom>
          <a:ln>
            <a:solidFill>
              <a:srgbClr val="00206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dirty="0"/>
              <a:t>Такой режим применяется на местностях, определенных органом власти субъекта РФ на основании критерия, определенного </a:t>
            </a:r>
            <a:r>
              <a:rPr lang="ru-RU" sz="1200" dirty="0" err="1"/>
              <a:t>Минкомсвязи</a:t>
            </a:r>
            <a:r>
              <a:rPr lang="ru-RU" sz="1200" dirty="0"/>
              <a:t> России (критерий – численность местности менее 10 тыс. человек</a:t>
            </a:r>
            <a:r>
              <a:rPr lang="ru-RU" sz="1200" dirty="0" smtClean="0"/>
              <a:t>). Постановление Правительства Самарской области от 27.03.2017 № 185</a:t>
            </a:r>
            <a:endParaRPr lang="ru-RU" sz="1200" dirty="0"/>
          </a:p>
        </p:txBody>
      </p:sp>
      <p:cxnSp>
        <p:nvCxnSpPr>
          <p:cNvPr id="8" name="Прямая со стрелкой 7"/>
          <p:cNvCxnSpPr/>
          <p:nvPr/>
        </p:nvCxnSpPr>
        <p:spPr>
          <a:xfrm>
            <a:off x="6341533" y="3386667"/>
            <a:ext cx="482601" cy="0"/>
          </a:xfrm>
          <a:prstGeom prst="straightConnector1">
            <a:avLst/>
          </a:prstGeom>
          <a:ln w="28575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/>
          <p:nvPr/>
        </p:nvCxnSpPr>
        <p:spPr>
          <a:xfrm>
            <a:off x="6341533" y="3928533"/>
            <a:ext cx="482601" cy="0"/>
          </a:xfrm>
          <a:prstGeom prst="straightConnector1">
            <a:avLst/>
          </a:prstGeom>
          <a:ln w="28575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1397327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822637" y="375805"/>
            <a:ext cx="7337192" cy="674062"/>
          </a:xfrm>
        </p:spPr>
        <p:txBody>
          <a:bodyPr>
            <a:normAutofit/>
          </a:bodyPr>
          <a:lstStyle/>
          <a:p>
            <a:r>
              <a:rPr lang="ru-RU" sz="2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Больший срок службы фискального накопителя</a:t>
            </a:r>
            <a:endParaRPr lang="ru-RU" sz="22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5" name="Выноска 1 (с границей) 4"/>
          <p:cNvSpPr/>
          <p:nvPr/>
        </p:nvSpPr>
        <p:spPr>
          <a:xfrm>
            <a:off x="4318000" y="2345043"/>
            <a:ext cx="3295272" cy="2514824"/>
          </a:xfrm>
          <a:prstGeom prst="accentCallout1">
            <a:avLst>
              <a:gd name="adj1" fmla="val 20502"/>
              <a:gd name="adj2" fmla="val -3157"/>
              <a:gd name="adj3" fmla="val 20563"/>
              <a:gd name="adj4" fmla="val -22213"/>
            </a:avLst>
          </a:prstGeom>
          <a:ln>
            <a:tailEnd type="none" w="lg" len="lg"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t" anchorCtr="0"/>
          <a:lstStyle/>
          <a:p>
            <a:pPr marL="228600" indent="-228600">
              <a:buAutoNum type="arabicParenR"/>
            </a:pPr>
            <a:r>
              <a:rPr lang="ru-RU" sz="1200" dirty="0"/>
              <a:t>п</a:t>
            </a:r>
            <a:r>
              <a:rPr lang="ru-RU" sz="1200" dirty="0" smtClean="0"/>
              <a:t>лательщики «</a:t>
            </a:r>
            <a:r>
              <a:rPr lang="ru-RU" sz="1200" dirty="0" err="1" smtClean="0"/>
              <a:t>спецрежимов</a:t>
            </a:r>
            <a:r>
              <a:rPr lang="ru-RU" sz="1200" dirty="0" smtClean="0"/>
              <a:t>»</a:t>
            </a:r>
          </a:p>
          <a:p>
            <a:pPr marL="228600" indent="-228600">
              <a:buAutoNum type="arabicParenR"/>
            </a:pPr>
            <a:r>
              <a:rPr lang="ru-RU" sz="1200" dirty="0" smtClean="0"/>
              <a:t>услуги</a:t>
            </a:r>
          </a:p>
          <a:p>
            <a:pPr algn="ctr"/>
            <a:endParaRPr lang="ru-RU" sz="1200" dirty="0" smtClean="0"/>
          </a:p>
          <a:p>
            <a:pPr algn="ctr"/>
            <a:r>
              <a:rPr lang="ru-RU" sz="1200" dirty="0" smtClean="0"/>
              <a:t>за исключением (ПП от 25.01.2017 № 70):</a:t>
            </a:r>
            <a:endParaRPr lang="ru-RU" sz="12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239DDAF-0AF6-4ABE-B83B-855404764931}" type="slidenum">
              <a:rPr lang="ru-RU" smtClean="0"/>
              <a:pPr/>
              <a:t>12</a:t>
            </a:fld>
            <a:endParaRPr lang="ru-RU"/>
          </a:p>
        </p:txBody>
      </p:sp>
      <p:sp>
        <p:nvSpPr>
          <p:cNvPr id="6" name="Выноска 1 (с границей) 5"/>
          <p:cNvSpPr/>
          <p:nvPr/>
        </p:nvSpPr>
        <p:spPr>
          <a:xfrm>
            <a:off x="4580467" y="3325757"/>
            <a:ext cx="2909413" cy="1410005"/>
          </a:xfrm>
          <a:prstGeom prst="accentCallout1">
            <a:avLst>
              <a:gd name="adj1" fmla="val 12771"/>
              <a:gd name="adj2" fmla="val -3475"/>
              <a:gd name="adj3" fmla="val 13603"/>
              <a:gd name="adj4" fmla="val -34000"/>
            </a:avLst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28600" indent="-228600">
              <a:buAutoNum type="arabicParenR"/>
            </a:pPr>
            <a:r>
              <a:rPr lang="ru-RU" sz="1200" dirty="0"/>
              <a:t>с</a:t>
            </a:r>
            <a:r>
              <a:rPr lang="ru-RU" sz="1200" dirty="0" smtClean="0"/>
              <a:t>езонный  (временный) характер работы</a:t>
            </a:r>
          </a:p>
          <a:p>
            <a:pPr marL="228600" indent="-228600">
              <a:buAutoNum type="arabicParenR"/>
            </a:pPr>
            <a:r>
              <a:rPr lang="ru-RU" sz="1200" dirty="0" smtClean="0"/>
              <a:t>одновременное применение «</a:t>
            </a:r>
            <a:r>
              <a:rPr lang="ru-RU" sz="1200" dirty="0" err="1" smtClean="0"/>
              <a:t>спецрежимов</a:t>
            </a:r>
            <a:r>
              <a:rPr lang="ru-RU" sz="1200" dirty="0" smtClean="0"/>
              <a:t>» и ОСН</a:t>
            </a:r>
          </a:p>
          <a:p>
            <a:pPr marL="228600" indent="-228600">
              <a:buAutoNum type="arabicParenR"/>
            </a:pPr>
            <a:r>
              <a:rPr lang="ru-RU" sz="1200" dirty="0" smtClean="0"/>
              <a:t>«автономный» режим</a:t>
            </a:r>
          </a:p>
          <a:p>
            <a:pPr marL="228600" indent="-228600">
              <a:buAutoNum type="arabicParenR"/>
            </a:pPr>
            <a:r>
              <a:rPr lang="ru-RU" sz="1200" dirty="0"/>
              <a:t>п</a:t>
            </a:r>
            <a:r>
              <a:rPr lang="ru-RU" sz="1200" dirty="0" smtClean="0"/>
              <a:t>рименение ОСН </a:t>
            </a:r>
            <a:r>
              <a:rPr lang="ru-RU" sz="1200" dirty="0"/>
              <a:t>(</a:t>
            </a:r>
            <a:r>
              <a:rPr lang="ru-RU" sz="1200" dirty="0" smtClean="0"/>
              <a:t>для услуг)</a:t>
            </a:r>
          </a:p>
          <a:p>
            <a:pPr marL="228600" indent="-228600">
              <a:buAutoNum type="arabicParenR"/>
            </a:pPr>
            <a:r>
              <a:rPr lang="ru-RU" sz="1200" dirty="0"/>
              <a:t>п</a:t>
            </a:r>
            <a:r>
              <a:rPr lang="ru-RU" sz="1200" dirty="0" smtClean="0"/>
              <a:t>латежные агенты</a:t>
            </a:r>
          </a:p>
        </p:txBody>
      </p:sp>
      <p:sp>
        <p:nvSpPr>
          <p:cNvPr id="7" name="Выноска 1 (с границей) 6"/>
          <p:cNvSpPr/>
          <p:nvPr/>
        </p:nvSpPr>
        <p:spPr>
          <a:xfrm>
            <a:off x="4318000" y="1428570"/>
            <a:ext cx="3131546" cy="720044"/>
          </a:xfrm>
          <a:prstGeom prst="accentCallout1">
            <a:avLst>
              <a:gd name="adj1" fmla="val 52841"/>
              <a:gd name="adj2" fmla="val -2906"/>
              <a:gd name="adj3" fmla="val 53164"/>
              <a:gd name="adj4" fmla="val -23440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 smtClean="0"/>
              <a:t>Для сферы торговли,</a:t>
            </a:r>
          </a:p>
          <a:p>
            <a:pPr algn="ctr"/>
            <a:r>
              <a:rPr lang="ru-RU" dirty="0" smtClean="0"/>
              <a:t>за исключением:</a:t>
            </a:r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4580468" y="2361101"/>
            <a:ext cx="2869080" cy="236191"/>
          </a:xfrm>
          <a:prstGeom prst="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154184" y="1984278"/>
            <a:ext cx="1622904" cy="0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 flipH="1">
            <a:off x="6763501" y="1976969"/>
            <a:ext cx="4529" cy="34329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12" name="Прямоугольник 11"/>
          <p:cNvSpPr/>
          <p:nvPr/>
        </p:nvSpPr>
        <p:spPr>
          <a:xfrm rot="16200000">
            <a:off x="7263133" y="2531461"/>
            <a:ext cx="980714" cy="607877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00" dirty="0" smtClean="0"/>
              <a:t>Обязанность</a:t>
            </a:r>
            <a:endParaRPr lang="ru-RU" sz="1000" dirty="0"/>
          </a:p>
        </p:txBody>
      </p:sp>
      <p:sp>
        <p:nvSpPr>
          <p:cNvPr id="13" name="Прямоугольник 12"/>
          <p:cNvSpPr/>
          <p:nvPr/>
        </p:nvSpPr>
        <p:spPr>
          <a:xfrm rot="16200000">
            <a:off x="7048487" y="3726820"/>
            <a:ext cx="1410006" cy="607879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00" dirty="0" smtClean="0"/>
              <a:t>Право</a:t>
            </a:r>
            <a:endParaRPr lang="ru-RU" sz="1000" dirty="0"/>
          </a:p>
        </p:txBody>
      </p:sp>
      <p:sp>
        <p:nvSpPr>
          <p:cNvPr id="14" name="Прямоугольник 13"/>
          <p:cNvSpPr/>
          <p:nvPr/>
        </p:nvSpPr>
        <p:spPr>
          <a:xfrm rot="16200000">
            <a:off x="7393466" y="1484651"/>
            <a:ext cx="720043" cy="607882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00" dirty="0" smtClean="0"/>
              <a:t>Право</a:t>
            </a:r>
            <a:endParaRPr lang="ru-RU" sz="1000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694266" y="1446701"/>
            <a:ext cx="2904067" cy="678049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Законом не ограничен, фактически – 13 месяцев</a:t>
            </a:r>
            <a:endParaRPr lang="ru-RU" dirty="0"/>
          </a:p>
        </p:txBody>
      </p:sp>
      <p:sp>
        <p:nvSpPr>
          <p:cNvPr id="19" name="Прямоугольник 18"/>
          <p:cNvSpPr/>
          <p:nvPr/>
        </p:nvSpPr>
        <p:spPr>
          <a:xfrm>
            <a:off x="694264" y="2479196"/>
            <a:ext cx="2904067" cy="678049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Н</a:t>
            </a:r>
            <a:r>
              <a:rPr lang="ru-RU" dirty="0" smtClean="0"/>
              <a:t>е менее 36 месяцев</a:t>
            </a:r>
            <a:endParaRPr lang="ru-RU" dirty="0"/>
          </a:p>
        </p:txBody>
      </p:sp>
      <p:sp>
        <p:nvSpPr>
          <p:cNvPr id="20" name="Прямоугольник 19"/>
          <p:cNvSpPr/>
          <p:nvPr/>
        </p:nvSpPr>
        <p:spPr>
          <a:xfrm>
            <a:off x="694263" y="3325757"/>
            <a:ext cx="2904067" cy="678049"/>
          </a:xfrm>
          <a:prstGeom prst="rect">
            <a:avLst/>
          </a:prstGeom>
          <a:solidFill>
            <a:srgbClr val="00B0F0"/>
          </a:solidFill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Н</a:t>
            </a:r>
            <a:r>
              <a:rPr lang="ru-RU" dirty="0" smtClean="0"/>
              <a:t>е менее 13 месяцев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715467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886397" y="503759"/>
            <a:ext cx="7872672" cy="636779"/>
          </a:xfrm>
          <a:prstGeom prst="rect">
            <a:avLst/>
          </a:prstGeom>
        </p:spPr>
        <p:txBody>
          <a:bodyPr vert="horz" lIns="71536" tIns="35768" rIns="71536" bIns="35768" rtlCol="0" anchor="ctr">
            <a:noAutofit/>
          </a:bodyPr>
          <a:lstStyle>
            <a:defPPr>
              <a:defRPr lang="ru-RU"/>
            </a:defPPr>
            <a:lvl1pPr defTabSz="914239">
              <a:lnSpc>
                <a:spcPct val="100000"/>
              </a:lnSpc>
              <a:spcBef>
                <a:spcPct val="0"/>
              </a:spcBef>
              <a:buNone/>
              <a:defRPr sz="2800" b="1" i="0" cap="all">
                <a:solidFill>
                  <a:srgbClr val="005AA9"/>
                </a:solidFill>
                <a:latin typeface="Arial Narrow" panose="020B0606020202030204" pitchFamily="34" charset="0"/>
                <a:ea typeface="+mj-ea"/>
                <a:cs typeface="+mj-cs"/>
              </a:defRPr>
            </a:lvl1pPr>
          </a:lstStyle>
          <a:p>
            <a:endParaRPr lang="ru-RU" sz="2200" dirty="0">
              <a:latin typeface="Arial" panose="020B0604020202020204" pitchFamily="34" charset="0"/>
            </a:endParaRPr>
          </a:p>
        </p:txBody>
      </p:sp>
      <p:sp>
        <p:nvSpPr>
          <p:cNvPr id="20" name="Заголовок 2"/>
          <p:cNvSpPr>
            <a:spLocks noGrp="1"/>
          </p:cNvSpPr>
          <p:nvPr>
            <p:ph type="title"/>
          </p:nvPr>
        </p:nvSpPr>
        <p:spPr>
          <a:xfrm>
            <a:off x="822636" y="517075"/>
            <a:ext cx="7762563" cy="544876"/>
          </a:xfrm>
        </p:spPr>
        <p:txBody>
          <a:bodyPr>
            <a:normAutofit fontScale="90000"/>
          </a:bodyPr>
          <a:lstStyle/>
          <a:p>
            <a:r>
              <a:rPr lang="ru-RU" sz="27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Диапазон цен на ККТ без стоимости ФН</a:t>
            </a:r>
            <a:r>
              <a:rPr lang="ru-RU" sz="2700" dirty="0">
                <a:latin typeface="Arial" panose="020B0604020202020204" pitchFamily="34" charset="0"/>
              </a:rPr>
              <a:t/>
            </a:r>
            <a:br>
              <a:rPr lang="ru-RU" sz="2700" dirty="0">
                <a:latin typeface="Arial" panose="020B0604020202020204" pitchFamily="34" charset="0"/>
              </a:rPr>
            </a:br>
            <a:r>
              <a:rPr lang="ru-RU" sz="2000" b="0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</a:rPr>
              <a:t>(по данным производителей ККТ)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57E3FE5-A9B2-4740-BCFC-E5DFD07173BA}" type="slidenum">
              <a:rPr lang="en-US" smtClean="0"/>
              <a:pPr/>
              <a:t>13</a:t>
            </a:fld>
            <a:endParaRPr lang="en-US"/>
          </a:p>
        </p:txBody>
      </p:sp>
      <p:graphicFrame>
        <p:nvGraphicFramePr>
          <p:cNvPr id="19" name="Диаграмма 1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32490152"/>
              </p:ext>
            </p:extLst>
          </p:nvPr>
        </p:nvGraphicFramePr>
        <p:xfrm>
          <a:off x="1975235" y="1229504"/>
          <a:ext cx="6457950" cy="320385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8" name="Прямая соединительная линия 7"/>
          <p:cNvCxnSpPr/>
          <p:nvPr/>
        </p:nvCxnSpPr>
        <p:spPr>
          <a:xfrm>
            <a:off x="1514757" y="4441470"/>
            <a:ext cx="1965960" cy="0"/>
          </a:xfrm>
          <a:prstGeom prst="line">
            <a:avLst/>
          </a:prstGeom>
          <a:ln>
            <a:solidFill>
              <a:srgbClr val="00CC00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3480717" y="4441470"/>
            <a:ext cx="1907771" cy="0"/>
          </a:xfrm>
          <a:prstGeom prst="line">
            <a:avLst/>
          </a:prstGeom>
          <a:ln>
            <a:solidFill>
              <a:srgbClr val="00B0F0"/>
            </a:solidFill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 flipV="1">
            <a:off x="5388488" y="4441470"/>
            <a:ext cx="2916382" cy="1088"/>
          </a:xfrm>
          <a:prstGeom prst="line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1514757" y="4531524"/>
            <a:ext cx="1957162" cy="381000"/>
          </a:xfrm>
          <a:prstGeom prst="rect">
            <a:avLst/>
          </a:prstGeom>
          <a:solidFill>
            <a:srgbClr val="00B050"/>
          </a:solidFill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/>
              <a:t>10 моделей</a:t>
            </a:r>
          </a:p>
          <a:p>
            <a:pPr algn="ctr"/>
            <a:r>
              <a:rPr lang="ru-RU" sz="1200" dirty="0"/>
              <a:t>от 8,5 до 12 тыс. </a:t>
            </a:r>
            <a:r>
              <a:rPr lang="ru-RU" sz="1200" dirty="0" err="1"/>
              <a:t>руб</a:t>
            </a:r>
            <a:r>
              <a:rPr lang="ru-RU" sz="1200" dirty="0"/>
              <a:t> </a:t>
            </a:r>
          </a:p>
        </p:txBody>
      </p:sp>
      <p:sp>
        <p:nvSpPr>
          <p:cNvPr id="33" name="Прямоугольник 32"/>
          <p:cNvSpPr/>
          <p:nvPr/>
        </p:nvSpPr>
        <p:spPr>
          <a:xfrm>
            <a:off x="3471919" y="4531524"/>
            <a:ext cx="1916569" cy="381000"/>
          </a:xfrm>
          <a:prstGeom prst="rect">
            <a:avLst/>
          </a:prstGeom>
          <a:solidFill>
            <a:srgbClr val="00B0F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/>
              <a:t>21 модель</a:t>
            </a:r>
          </a:p>
          <a:p>
            <a:pPr algn="ctr"/>
            <a:r>
              <a:rPr lang="ru-RU" sz="1200" dirty="0"/>
              <a:t>от 12,3 до 22,8 тыс. </a:t>
            </a:r>
            <a:r>
              <a:rPr lang="ru-RU" sz="1200" dirty="0" err="1"/>
              <a:t>руб</a:t>
            </a:r>
            <a:r>
              <a:rPr lang="ru-RU" sz="1200" dirty="0"/>
              <a:t> </a:t>
            </a:r>
          </a:p>
        </p:txBody>
      </p:sp>
      <p:sp>
        <p:nvSpPr>
          <p:cNvPr id="34" name="Прямоугольник 33"/>
          <p:cNvSpPr/>
          <p:nvPr/>
        </p:nvSpPr>
        <p:spPr>
          <a:xfrm>
            <a:off x="5388488" y="4531524"/>
            <a:ext cx="2916382" cy="381000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/>
              <a:t>32 модели</a:t>
            </a:r>
          </a:p>
          <a:p>
            <a:pPr algn="ctr"/>
            <a:r>
              <a:rPr lang="ru-RU" sz="1200" dirty="0"/>
              <a:t>от 23,5 до 78,4 тыс. </a:t>
            </a:r>
            <a:r>
              <a:rPr lang="ru-RU" sz="1200" dirty="0" err="1"/>
              <a:t>руб</a:t>
            </a:r>
            <a:r>
              <a:rPr lang="ru-RU" sz="1200" dirty="0"/>
              <a:t> 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3073601" y="3111794"/>
            <a:ext cx="796636" cy="671945"/>
          </a:xfrm>
          <a:prstGeom prst="rect">
            <a:avLst/>
          </a:prstGeom>
        </p:spPr>
        <p:txBody>
          <a:bodyPr vert="horz" wrap="none" lIns="104306" tIns="52153" rIns="104306" bIns="52153" rtlCol="0" anchor="ctr">
            <a:normAutofit/>
          </a:bodyPr>
          <a:lstStyle/>
          <a:p>
            <a:pPr marL="0" marR="0" indent="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12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388309" y="2799670"/>
            <a:ext cx="1116160" cy="671945"/>
          </a:xfrm>
          <a:prstGeom prst="rect">
            <a:avLst/>
          </a:prstGeom>
        </p:spPr>
        <p:txBody>
          <a:bodyPr vert="horz" wrap="none" lIns="104306" tIns="52153" rIns="104306" bIns="52153" rtlCol="0" anchor="ctr">
            <a:normAutofit/>
          </a:bodyPr>
          <a:lstStyle/>
          <a:p>
            <a:pPr marL="0" marR="0" indent="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kern="1200" cap="none" spc="0" normalizeH="0" baseline="0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22,8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428626" y="1925781"/>
            <a:ext cx="1552130" cy="2071255"/>
          </a:xfrm>
          <a:prstGeom prst="rect">
            <a:avLst/>
          </a:prstGeom>
          <a:ln>
            <a:solidFill>
              <a:srgbClr val="00B050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dirty="0"/>
              <a:t>Отдельные модели доступны для заказа вместе с ФН стоимостью около 18 тыс. рублей на сайтах производителей или партнеров со сроком поставки </a:t>
            </a:r>
            <a:r>
              <a:rPr lang="ru-RU" sz="1200" dirty="0" smtClean="0"/>
              <a:t>до 45 дней</a:t>
            </a:r>
            <a:endParaRPr lang="ru-RU" sz="1200" dirty="0"/>
          </a:p>
        </p:txBody>
      </p:sp>
      <p:cxnSp>
        <p:nvCxnSpPr>
          <p:cNvPr id="7" name="Прямая со стрелкой 6"/>
          <p:cNvCxnSpPr/>
          <p:nvPr/>
        </p:nvCxnSpPr>
        <p:spPr>
          <a:xfrm>
            <a:off x="1793233" y="3997037"/>
            <a:ext cx="0" cy="534487"/>
          </a:xfrm>
          <a:prstGeom prst="straightConnector1">
            <a:avLst/>
          </a:prstGeom>
          <a:ln>
            <a:solidFill>
              <a:srgbClr val="00CC00"/>
            </a:solidFill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21" name="Прямоугольник 20"/>
          <p:cNvSpPr/>
          <p:nvPr/>
        </p:nvSpPr>
        <p:spPr>
          <a:xfrm>
            <a:off x="3395630" y="2063153"/>
            <a:ext cx="1347139" cy="415278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 rtlCol="0" anchor="ctr"/>
          <a:lstStyle/>
          <a:p>
            <a:pPr algn="ctr"/>
            <a:r>
              <a:rPr lang="ru-RU" sz="11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Высшая цена в категории, тыс. </a:t>
            </a:r>
            <a:r>
              <a:rPr lang="ru-RU" sz="11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руб</a:t>
            </a:r>
            <a:endParaRPr lang="ru-RU" sz="11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cxnSp>
        <p:nvCxnSpPr>
          <p:cNvPr id="13" name="Прямая со стрелкой 12"/>
          <p:cNvCxnSpPr>
            <a:cxnSpLocks/>
          </p:cNvCxnSpPr>
          <p:nvPr/>
        </p:nvCxnSpPr>
        <p:spPr>
          <a:xfrm>
            <a:off x="3615070" y="2513351"/>
            <a:ext cx="0" cy="711858"/>
          </a:xfrm>
          <a:prstGeom prst="straightConnector1">
            <a:avLst/>
          </a:prstGeom>
          <a:ln>
            <a:solidFill>
              <a:srgbClr val="00B050"/>
            </a:solidFill>
            <a:headEnd type="none" w="med" len="med"/>
            <a:tailEnd type="arrow" w="med" len="med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>
            <a:cxnSpLocks/>
          </p:cNvCxnSpPr>
          <p:nvPr/>
        </p:nvCxnSpPr>
        <p:spPr>
          <a:xfrm>
            <a:off x="4593798" y="2513351"/>
            <a:ext cx="0" cy="385793"/>
          </a:xfrm>
          <a:prstGeom prst="straightConnector1">
            <a:avLst/>
          </a:prstGeom>
          <a:ln>
            <a:solidFill>
              <a:srgbClr val="00B0F0"/>
            </a:solidFill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184924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4294967295"/>
          </p:nvPr>
        </p:nvSpPr>
        <p:spPr>
          <a:xfrm>
            <a:off x="8324080" y="4531069"/>
            <a:ext cx="619712" cy="473876"/>
          </a:xfrm>
          <a:prstGeom prst="rect">
            <a:avLst/>
          </a:prstGeom>
        </p:spPr>
        <p:txBody>
          <a:bodyPr lIns="68580" tIns="34290" rIns="68580" bIns="34290"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14</a:t>
            </a:fld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26" name="Заголовок 1"/>
          <p:cNvSpPr>
            <a:spLocks noGrp="1"/>
          </p:cNvSpPr>
          <p:nvPr>
            <p:ph type="title"/>
          </p:nvPr>
        </p:nvSpPr>
        <p:spPr>
          <a:xfrm>
            <a:off x="701040" y="416499"/>
            <a:ext cx="8138159" cy="558861"/>
          </a:xfrm>
        </p:spPr>
        <p:txBody>
          <a:bodyPr>
            <a:noAutofit/>
          </a:bodyPr>
          <a:lstStyle/>
          <a:p>
            <a:r>
              <a:rPr lang="ru-RU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</a:rPr>
              <a:t>Перечень ККТ, доступной для заказа с сайта производителя, стоимостью 18 тыс. рублей</a:t>
            </a: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531809028"/>
              </p:ext>
            </p:extLst>
          </p:nvPr>
        </p:nvGraphicFramePr>
        <p:xfrm>
          <a:off x="438150" y="1289050"/>
          <a:ext cx="8505643" cy="36322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7160"/>
                <a:gridCol w="1374358"/>
                <a:gridCol w="1383969"/>
                <a:gridCol w="1970233"/>
                <a:gridCol w="1681907"/>
                <a:gridCol w="1778016"/>
              </a:tblGrid>
              <a:tr h="605367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u="none" strike="noStrike" dirty="0">
                          <a:effectLst/>
                        </a:rPr>
                        <a:t> 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67" marR="6367" marT="6367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effectLst/>
                        </a:rPr>
                        <a:t>Изготовитель ККТ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67" marR="6367" marT="63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>
                          <a:effectLst/>
                        </a:rPr>
                        <a:t>Модель ККТ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67" marR="6367" marT="63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effectLst/>
                        </a:rPr>
                        <a:t>Стоимость ККТ с ФН, тысяч рублей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67" marR="6367" marT="63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>
                          <a:effectLst/>
                        </a:rPr>
                        <a:t>Заявленный срок поставки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67" marR="6367" marT="63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>
                          <a:effectLst/>
                        </a:rPr>
                        <a:t>Сайт заказа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67" marR="6367" marT="6367" marB="0" anchor="ctr"/>
                </a:tc>
              </a:tr>
              <a:tr h="605367"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>
                          <a:effectLst/>
                        </a:rPr>
                        <a:t>1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67" marR="6367" marT="63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 smtClean="0">
                          <a:effectLst/>
                        </a:rPr>
                        <a:t>ШТРИХ-М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67" marR="6367" marT="63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effectLst/>
                        </a:rPr>
                        <a:t>ЭЛВЕС-МФ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67" marR="6367" marT="63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>
                          <a:effectLst/>
                        </a:rPr>
                        <a:t>17,9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67" marR="6367" marT="63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>
                          <a:effectLst/>
                        </a:rPr>
                        <a:t>не более 45 дней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67" marR="6367" marT="636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 smtClean="0">
                          <a:effectLst/>
                        </a:rPr>
                        <a:t>shtrih-m.ru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67" marR="6367" marT="6367" marB="0" anchor="ctr"/>
                </a:tc>
              </a:tr>
              <a:tr h="605367"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>
                          <a:effectLst/>
                        </a:rPr>
                        <a:t>2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67" marR="6367" marT="63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 smtClean="0">
                          <a:effectLst/>
                        </a:rPr>
                        <a:t>АТОЛ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67" marR="6367" marT="63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>
                          <a:effectLst/>
                        </a:rPr>
                        <a:t>АТОЛ 90Ф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67" marR="6367" marT="63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effectLst/>
                        </a:rPr>
                        <a:t>17,9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67" marR="6367" marT="63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>
                          <a:effectLst/>
                        </a:rPr>
                        <a:t>не указан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67" marR="6367" marT="636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 smtClean="0">
                          <a:effectLst/>
                        </a:rPr>
                        <a:t>fiscal.atol.ru/catalog/</a:t>
                      </a:r>
                      <a:r>
                        <a:rPr lang="en-US" sz="1600" u="none" strike="noStrike" dirty="0" err="1" smtClean="0">
                          <a:effectLst/>
                        </a:rPr>
                        <a:t>newktt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67" marR="6367" marT="6367" marB="0" anchor="ctr"/>
                </a:tc>
              </a:tr>
              <a:tr h="605367"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>
                          <a:effectLst/>
                        </a:rPr>
                        <a:t>3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67" marR="6367" marT="63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 smtClean="0">
                          <a:effectLst/>
                        </a:rPr>
                        <a:t>СЧЕТМАШ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67" marR="6367" marT="63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effectLst/>
                        </a:rPr>
                        <a:t>ЭКР 2102К-Ф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67" marR="6367" marT="63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effectLst/>
                        </a:rPr>
                        <a:t>17,9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67" marR="6367" marT="63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effectLst/>
                        </a:rPr>
                        <a:t>не более 45 дней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67" marR="6367" marT="636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schetmash.com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67" marR="6367" marT="6367" marB="0" anchor="ctr"/>
                </a:tc>
              </a:tr>
              <a:tr h="605367"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4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67" marR="6367" marT="63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 smtClean="0">
                          <a:effectLst/>
                        </a:rPr>
                        <a:t>СЧЕТМАШ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67" marR="6367" marT="63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effectLst/>
                        </a:rPr>
                        <a:t>МИНИКА 1102МК-Ф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67" marR="6367" marT="63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smtClean="0">
                          <a:effectLst/>
                        </a:rPr>
                        <a:t>16,9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67" marR="6367" marT="63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effectLst/>
                        </a:rPr>
                        <a:t>не более 45 дней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67" marR="6367" marT="636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schetmash.com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67" marR="6367" marT="6367" marB="0" anchor="ctr"/>
                </a:tc>
              </a:tr>
              <a:tr h="605367"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>
                          <a:effectLst/>
                        </a:rPr>
                        <a:t>5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67" marR="6367" marT="63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 smtClean="0">
                          <a:effectLst/>
                        </a:rPr>
                        <a:t>ОРИОН </a:t>
                      </a:r>
                      <a:r>
                        <a:rPr lang="ru-RU" sz="1600" u="none" strike="noStrike" dirty="0">
                          <a:effectLst/>
                        </a:rPr>
                        <a:t>ЮТА </a:t>
                      </a:r>
                      <a:r>
                        <a:rPr lang="ru-RU" sz="1600" u="none" strike="noStrike" dirty="0" smtClean="0">
                          <a:effectLst/>
                        </a:rPr>
                        <a:t>ТРЕЙД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67" marR="6367" marT="63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>
                          <a:effectLst/>
                        </a:rPr>
                        <a:t>ОРИОН-100Ф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67" marR="6367" marT="63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effectLst/>
                        </a:rPr>
                        <a:t>18,4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67" marR="6367" marT="63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effectLst/>
                        </a:rPr>
                        <a:t>1 месяц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67" marR="6367" marT="636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 smtClean="0">
                          <a:effectLst/>
                        </a:rPr>
                        <a:t>orion-uta.ru/news/105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67" marR="6367" marT="6367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154910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4294967295"/>
          </p:nvPr>
        </p:nvSpPr>
        <p:spPr>
          <a:xfrm>
            <a:off x="8324080" y="4531069"/>
            <a:ext cx="619712" cy="473876"/>
          </a:xfrm>
          <a:prstGeom prst="rect">
            <a:avLst/>
          </a:prstGeom>
        </p:spPr>
        <p:txBody>
          <a:bodyPr lIns="68580" tIns="34290" rIns="68580" bIns="34290"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15</a:t>
            </a:fld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26" name="Заголовок 1"/>
          <p:cNvSpPr>
            <a:spLocks noGrp="1"/>
          </p:cNvSpPr>
          <p:nvPr>
            <p:ph type="title"/>
          </p:nvPr>
        </p:nvSpPr>
        <p:spPr>
          <a:xfrm>
            <a:off x="701040" y="416499"/>
            <a:ext cx="8160295" cy="558861"/>
          </a:xfrm>
        </p:spPr>
        <p:txBody>
          <a:bodyPr>
            <a:noAutofit/>
          </a:bodyPr>
          <a:lstStyle/>
          <a:p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</a:rPr>
              <a:t>Стоимость </a:t>
            </a:r>
            <a:r>
              <a:rPr lang="ru-RU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</a:rPr>
              <a:t>интернет связи (М2М) при трафике 30Мб в месяц</a:t>
            </a: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339878096"/>
              </p:ext>
            </p:extLst>
          </p:nvPr>
        </p:nvGraphicFramePr>
        <p:xfrm>
          <a:off x="466725" y="1350431"/>
          <a:ext cx="7934325" cy="35718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86865"/>
                <a:gridCol w="1586865"/>
                <a:gridCol w="1586865"/>
                <a:gridCol w="1586865"/>
                <a:gridCol w="1586865"/>
              </a:tblGrid>
              <a:tr h="71437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Оператор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Тариф</a:t>
                      </a:r>
                      <a:endParaRPr lang="ru-RU" sz="1600" b="1" i="0" u="none" strike="noStrike" dirty="0">
                        <a:solidFill>
                          <a:schemeClr val="bg1"/>
                        </a:solidFill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Включено в тариф (Мб)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Стоимость в месяц, руб.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Стоимость в год, руб.</a:t>
                      </a:r>
                    </a:p>
                  </a:txBody>
                  <a:tcPr marL="12700" marR="12700" marT="12700" marB="0" anchor="ctr"/>
                </a:tc>
              </a:tr>
              <a:tr h="71437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Билайн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marL="0" marR="0" indent="0" algn="ctr" defTabSz="470729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2</a:t>
                      </a:r>
                      <a:r>
                        <a:rPr lang="ru-RU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 руб. за 1Мб</a:t>
                      </a:r>
                      <a:endParaRPr lang="is-IS" sz="1600" b="0" i="0" u="none" strike="noStrike" dirty="0" smtClean="0">
                        <a:solidFill>
                          <a:srgbClr val="000000"/>
                        </a:solidFill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smtClean="0"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По</a:t>
                      </a:r>
                      <a:r>
                        <a:rPr lang="ru-RU" sz="1600" b="0" i="0" u="none" strike="noStrike" baseline="0" smtClean="0"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 факту</a:t>
                      </a:r>
                      <a:endParaRPr lang="is-I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60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720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2700" marR="12700" marT="12700" marB="0" anchor="ctr"/>
                </a:tc>
              </a:tr>
              <a:tr h="71437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Мегафон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М2М-мониторинг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25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60</a:t>
                      </a:r>
                      <a:endParaRPr lang="is-I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720</a:t>
                      </a:r>
                      <a:endParaRPr lang="is-I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2700" marR="12700" marT="12700" marB="0" anchor="ctr"/>
                </a:tc>
              </a:tr>
              <a:tr h="71437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МТС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Телематика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40</a:t>
                      </a:r>
                      <a:endParaRPr lang="is-I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45</a:t>
                      </a:r>
                      <a:endParaRPr lang="is-I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540</a:t>
                      </a:r>
                      <a:endParaRPr lang="is-I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2700" marR="12700" marT="12700" marB="0" anchor="ctr"/>
                </a:tc>
              </a:tr>
              <a:tr h="71437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Теле2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Черный</a:t>
                      </a:r>
                      <a:endParaRPr lang="mr-IN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500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99</a:t>
                      </a:r>
                      <a:endParaRPr lang="is-I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1 188</a:t>
                      </a:r>
                      <a:endParaRPr lang="is-I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2700" marR="12700" marT="1270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534454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4294967295"/>
          </p:nvPr>
        </p:nvSpPr>
        <p:spPr>
          <a:xfrm>
            <a:off x="8324080" y="4531069"/>
            <a:ext cx="619712" cy="473876"/>
          </a:xfrm>
          <a:prstGeom prst="rect">
            <a:avLst/>
          </a:prstGeom>
        </p:spPr>
        <p:txBody>
          <a:bodyPr lIns="68580" tIns="34290" rIns="68580" bIns="34290"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16</a:t>
            </a:fld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26" name="Заголовок 1"/>
          <p:cNvSpPr>
            <a:spLocks noGrp="1"/>
          </p:cNvSpPr>
          <p:nvPr>
            <p:ph type="title"/>
          </p:nvPr>
        </p:nvSpPr>
        <p:spPr>
          <a:xfrm>
            <a:off x="701041" y="416499"/>
            <a:ext cx="7623039" cy="558861"/>
          </a:xfrm>
        </p:spPr>
        <p:txBody>
          <a:bodyPr>
            <a:noAutofit/>
          </a:bodyPr>
          <a:lstStyle/>
          <a:p>
            <a:r>
              <a:rPr lang="ru-RU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</a:rPr>
              <a:t>Тарифы для юридических лиц на мобильный интернет</a:t>
            </a: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653509734"/>
              </p:ext>
            </p:extLst>
          </p:nvPr>
        </p:nvGraphicFramePr>
        <p:xfrm>
          <a:off x="418764" y="1427690"/>
          <a:ext cx="8294405" cy="34978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1070"/>
                <a:gridCol w="1638300"/>
                <a:gridCol w="1358900"/>
                <a:gridCol w="1320800"/>
                <a:gridCol w="850900"/>
                <a:gridCol w="1914435"/>
              </a:tblGrid>
              <a:tr h="48010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Оператор</a:t>
                      </a:r>
                      <a:endParaRPr lang="ru-RU" sz="1400" b="0" i="0" u="none" strike="noStrike" dirty="0">
                        <a:solidFill>
                          <a:schemeClr val="bg1"/>
                        </a:solidFill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Тариф</a:t>
                      </a:r>
                      <a:endParaRPr lang="ru-RU" sz="1400" b="0" i="0" u="none" strike="noStrike" dirty="0">
                        <a:solidFill>
                          <a:schemeClr val="bg1"/>
                        </a:solidFill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Стоимость </a:t>
                      </a:r>
                      <a:r>
                        <a:rPr lang="ru-RU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за</a:t>
                      </a:r>
                      <a:r>
                        <a:rPr lang="ru-RU" sz="11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 сутки</a:t>
                      </a:r>
                    </a:p>
                    <a:p>
                      <a:pPr algn="ctr" fontAlgn="ctr"/>
                      <a:r>
                        <a:rPr lang="ru-RU" sz="11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 </a:t>
                      </a:r>
                      <a:r>
                        <a:rPr lang="ru-RU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(руб</a:t>
                      </a:r>
                      <a:r>
                        <a:rPr lang="ru-RU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.)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Стоимость</a:t>
                      </a:r>
                      <a:r>
                        <a:rPr lang="ru-RU" sz="1100" b="0" i="0" u="none" strike="noStrike" baseline="0" dirty="0" smtClean="0"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 </a:t>
                      </a:r>
                      <a:r>
                        <a:rPr lang="ru-RU" sz="11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за </a:t>
                      </a:r>
                      <a:r>
                        <a:rPr lang="ru-RU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1 месяц</a:t>
                      </a:r>
                      <a:r>
                        <a:rPr lang="ru-RU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 </a:t>
                      </a:r>
                      <a:endParaRPr lang="ru-RU" sz="1100" b="0" i="0" u="none" strike="noStrike" dirty="0" smtClean="0">
                        <a:solidFill>
                          <a:schemeClr val="bg1"/>
                        </a:solidFill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(руб</a:t>
                      </a:r>
                      <a:r>
                        <a:rPr lang="ru-RU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.)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Стоимость </a:t>
                      </a:r>
                      <a:r>
                        <a:rPr lang="ru-RU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за </a:t>
                      </a:r>
                      <a:r>
                        <a:rPr lang="ru-RU" sz="11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1 год</a:t>
                      </a:r>
                      <a:r>
                        <a:rPr lang="ru-RU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 </a:t>
                      </a:r>
                    </a:p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(руб</a:t>
                      </a:r>
                      <a:r>
                        <a:rPr lang="ru-RU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.)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Ссылка на описание тарифа на сайте оператора</a:t>
                      </a:r>
                    </a:p>
                  </a:txBody>
                  <a:tcPr marL="12700" marR="12700" marT="12700" marB="0" anchor="ctr"/>
                </a:tc>
              </a:tr>
              <a:tr h="764228"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Мегафон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̆</a:t>
                      </a:r>
                      <a:r>
                        <a:rPr lang="ru-RU" sz="1600" b="0" dirty="0" smtClean="0"/>
                        <a:t>МегаФон-Онлайн Корпоративный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1,4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42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504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sng" strike="noStrike" dirty="0" smtClean="0">
                          <a:solidFill>
                            <a:srgbClr val="0563C1"/>
                          </a:solidFill>
                          <a:effectLst/>
                          <a:latin typeface="Calibri" charset="0"/>
                        </a:rPr>
                        <a:t>http://samara.megafon.ru/corporate/mobile/tariffs/alltariffs/megafon_onlayn_korporativnyy.html</a:t>
                      </a:r>
                      <a:endParaRPr lang="en-US" sz="1100" b="0" i="0" u="sng" strike="noStrike" dirty="0">
                        <a:solidFill>
                          <a:srgbClr val="0563C1"/>
                        </a:solidFill>
                        <a:effectLst/>
                        <a:latin typeface="Calibri" charset="0"/>
                      </a:endParaRPr>
                    </a:p>
                  </a:txBody>
                  <a:tcPr marL="12700" marR="12700" marT="12700" marB="0" anchor="ctr"/>
                </a:tc>
              </a:tr>
              <a:tr h="679619"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МТС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Бизнес Коннект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-</a:t>
                      </a:r>
                      <a:endParaRPr lang="fi-FI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350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4 200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sng" strike="noStrike" dirty="0" smtClean="0">
                          <a:solidFill>
                            <a:srgbClr val="0563C1"/>
                          </a:solidFill>
                          <a:effectLst/>
                          <a:latin typeface="Calibri" charset="0"/>
                        </a:rPr>
                        <a:t>http://www.corp.samara.mts.ru/mob_connect/tariffs/business_connect_corporate/</a:t>
                      </a:r>
                      <a:endParaRPr lang="en-US" sz="1100" b="0" i="0" u="sng" strike="noStrike" dirty="0">
                        <a:solidFill>
                          <a:srgbClr val="0563C1"/>
                        </a:solidFill>
                        <a:effectLst/>
                        <a:latin typeface="Calibri" charset="0"/>
                      </a:endParaRPr>
                    </a:p>
                  </a:txBody>
                  <a:tcPr marL="12700" marR="12700" marT="12700" marB="0" anchor="ctr"/>
                </a:tc>
              </a:tr>
              <a:tr h="679619"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Билайн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Для бизнеса за 250 (5Гб)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k-SK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 </a:t>
                      </a:r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-</a:t>
                      </a:r>
                      <a:endParaRPr lang="sk-SK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2</a:t>
                      </a:r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5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3 000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sng" strike="noStrike" dirty="0" smtClean="0">
                          <a:solidFill>
                            <a:srgbClr val="0563C1"/>
                          </a:solidFill>
                          <a:effectLst/>
                          <a:latin typeface="Calibri" charset="0"/>
                        </a:rPr>
                        <a:t>http://samara.beeline.ru/b2b/products/mobile/tariffs/details/vsd-za-250-new/</a:t>
                      </a:r>
                      <a:endParaRPr lang="en-US" sz="1100" b="0" i="0" u="sng" strike="noStrike" dirty="0">
                        <a:solidFill>
                          <a:srgbClr val="0563C1"/>
                        </a:solidFill>
                        <a:effectLst/>
                        <a:latin typeface="Calibri" charset="0"/>
                      </a:endParaRPr>
                    </a:p>
                  </a:txBody>
                  <a:tcPr marL="12700" marR="12700" marT="12700" marB="0" anchor="ctr"/>
                </a:tc>
              </a:tr>
              <a:tr h="813072"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Теле2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Пакет интернета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-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1</a:t>
                      </a:r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7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2</a:t>
                      </a:r>
                      <a:r>
                        <a:rPr lang="ru-RU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charset="0"/>
                        </a:rPr>
                        <a:t> 040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sng" strike="noStrike" dirty="0" smtClean="0">
                          <a:solidFill>
                            <a:srgbClr val="0563C1"/>
                          </a:solidFill>
                          <a:effectLst/>
                          <a:latin typeface="Calibri" charset="0"/>
                        </a:rPr>
                        <a:t>https://samara.tele2.ru/option/package-of-internet-3g4g</a:t>
                      </a:r>
                      <a:endParaRPr lang="en-US" sz="1100" b="0" i="0" u="sng" strike="noStrike" dirty="0">
                        <a:solidFill>
                          <a:srgbClr val="0563C1"/>
                        </a:solidFill>
                        <a:effectLst/>
                        <a:latin typeface="Calibri" charset="0"/>
                      </a:endParaRPr>
                    </a:p>
                  </a:txBody>
                  <a:tcPr marL="12700" marR="12700" marT="1270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420362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886397" y="471124"/>
            <a:ext cx="7872672" cy="636779"/>
          </a:xfrm>
          <a:prstGeom prst="rect">
            <a:avLst/>
          </a:prstGeom>
        </p:spPr>
        <p:txBody>
          <a:bodyPr vert="horz" lIns="71536" tIns="35768" rIns="71536" bIns="35768" rtlCol="0" anchor="ctr">
            <a:noAutofit/>
          </a:bodyPr>
          <a:lstStyle>
            <a:defPPr>
              <a:defRPr lang="ru-RU"/>
            </a:defPPr>
            <a:lvl1pPr defTabSz="914239">
              <a:lnSpc>
                <a:spcPct val="100000"/>
              </a:lnSpc>
              <a:spcBef>
                <a:spcPct val="0"/>
              </a:spcBef>
              <a:buNone/>
              <a:defRPr sz="2800" b="1" i="0" cap="all">
                <a:solidFill>
                  <a:srgbClr val="005AA9"/>
                </a:solidFill>
                <a:latin typeface="Arial Narrow" panose="020B0606020202030204" pitchFamily="34" charset="0"/>
                <a:ea typeface="+mj-ea"/>
                <a:cs typeface="+mj-cs"/>
              </a:defRPr>
            </a:lvl1pPr>
          </a:lstStyle>
          <a:p>
            <a:endParaRPr lang="ru-RU" sz="2200" dirty="0">
              <a:latin typeface="Arial" panose="020B0604020202020204" pitchFamily="34" charset="0"/>
            </a:endParaRPr>
          </a:p>
        </p:txBody>
      </p:sp>
      <p:sp>
        <p:nvSpPr>
          <p:cNvPr id="20" name="Заголовок 2"/>
          <p:cNvSpPr>
            <a:spLocks noGrp="1"/>
          </p:cNvSpPr>
          <p:nvPr>
            <p:ph type="title"/>
          </p:nvPr>
        </p:nvSpPr>
        <p:spPr>
          <a:xfrm>
            <a:off x="822636" y="454192"/>
            <a:ext cx="7762563" cy="478280"/>
          </a:xfrm>
        </p:spPr>
        <p:txBody>
          <a:bodyPr>
            <a:normAutofit/>
          </a:bodyPr>
          <a:lstStyle/>
          <a:p>
            <a:r>
              <a:rPr lang="ru-RU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</a:rPr>
              <a:t>Ежегодные расходы на применение ККТ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945378140"/>
              </p:ext>
            </p:extLst>
          </p:nvPr>
        </p:nvGraphicFramePr>
        <p:xfrm>
          <a:off x="475807" y="1707310"/>
          <a:ext cx="7905752" cy="2402101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390915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36143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635167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59941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/>
                        <a:t>Вид</a:t>
                      </a:r>
                      <a:r>
                        <a:rPr lang="ru-RU" sz="1600" baseline="0" dirty="0"/>
                        <a:t> расходов</a:t>
                      </a:r>
                      <a:endParaRPr lang="ru-RU" sz="1600" b="0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/>
                        <a:t>До реформы</a:t>
                      </a:r>
                      <a:endParaRPr lang="ru-RU" sz="1600" b="0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После реформы</a:t>
                      </a:r>
                    </a:p>
                  </a:txBody>
                  <a:tcPr anchor="ctr" anchorCtr="1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15147">
                <a:tc>
                  <a:txBody>
                    <a:bodyPr/>
                    <a:lstStyle/>
                    <a:p>
                      <a:r>
                        <a:rPr lang="ru-RU" sz="1600" dirty="0"/>
                        <a:t>ЭКЛЗ</a:t>
                      </a:r>
                      <a:r>
                        <a:rPr lang="ru-RU" sz="1600" baseline="0" dirty="0"/>
                        <a:t> (на 13 </a:t>
                      </a:r>
                      <a:r>
                        <a:rPr lang="ru-RU" sz="1600" baseline="0" dirty="0" err="1"/>
                        <a:t>мес</a:t>
                      </a:r>
                      <a:r>
                        <a:rPr lang="ru-RU" sz="1600" baseline="0" dirty="0"/>
                        <a:t>)</a:t>
                      </a:r>
                      <a:endParaRPr lang="ru-RU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6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w Cen MT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0</a:t>
                      </a:r>
                      <a:r>
                        <a:rPr lang="ru-RU" sz="18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/ 0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w Cen MT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15147">
                <a:tc>
                  <a:txBody>
                    <a:bodyPr/>
                    <a:lstStyle/>
                    <a:p>
                      <a:r>
                        <a:rPr lang="ru-RU" sz="1600" dirty="0"/>
                        <a:t>ФН (на 13 </a:t>
                      </a:r>
                      <a:r>
                        <a:rPr lang="ru-RU" sz="1600" dirty="0" err="1"/>
                        <a:t>мес</a:t>
                      </a:r>
                      <a:r>
                        <a:rPr lang="ru-RU" sz="1600" baseline="0" dirty="0"/>
                        <a:t> / </a:t>
                      </a:r>
                      <a:r>
                        <a:rPr lang="ru-RU" sz="1600" dirty="0"/>
                        <a:t>36 </a:t>
                      </a:r>
                      <a:r>
                        <a:rPr lang="ru-RU" sz="1600" dirty="0" err="1"/>
                        <a:t>мес</a:t>
                      </a:r>
                      <a:r>
                        <a:rPr lang="ru-RU" sz="1600" dirty="0"/>
                        <a:t>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0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w Cen MT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u="none" strike="noStrike" dirty="0">
                          <a:effectLst/>
                        </a:rPr>
                        <a:t>6 / 3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w Cen MT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15147">
                <a:tc>
                  <a:txBody>
                    <a:bodyPr/>
                    <a:lstStyle/>
                    <a:p>
                      <a:r>
                        <a:rPr lang="ru-RU" sz="1600" dirty="0"/>
                        <a:t>Услуги ЦТО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w Cen MT"/>
                        </a:rPr>
                        <a:t>7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u="none" strike="noStrike" dirty="0">
                          <a:effectLst/>
                        </a:rPr>
                        <a:t>2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w Cen MT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15147">
                <a:tc>
                  <a:txBody>
                    <a:bodyPr/>
                    <a:lstStyle/>
                    <a:p>
                      <a:r>
                        <a:rPr lang="ru-RU" sz="1600" dirty="0"/>
                        <a:t>Услуги ОФД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u="none" strike="noStrike" dirty="0">
                          <a:effectLst/>
                        </a:rPr>
                        <a:t>0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w Cen MT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u="none" strike="noStrike" dirty="0">
                          <a:effectLst/>
                        </a:rPr>
                        <a:t>2,25 (0</a:t>
                      </a:r>
                      <a:r>
                        <a:rPr lang="ru-RU" sz="1100" u="none" strike="noStrike" dirty="0">
                          <a:effectLst/>
                        </a:rPr>
                        <a:t>*</a:t>
                      </a:r>
                      <a:r>
                        <a:rPr lang="ru-RU" sz="1800" u="none" strike="noStrike" dirty="0">
                          <a:effectLst/>
                        </a:rPr>
                        <a:t>)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w Cen MT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15147">
                <a:tc>
                  <a:txBody>
                    <a:bodyPr/>
                    <a:lstStyle/>
                    <a:p>
                      <a:r>
                        <a:rPr lang="ru-RU" sz="1600" dirty="0"/>
                        <a:t>Связь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u="none" strike="noStrike" dirty="0">
                          <a:effectLst/>
                        </a:rPr>
                        <a:t>0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w Cen MT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2,5 (0</a:t>
                      </a:r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*</a:t>
                      </a:r>
                      <a:r>
                        <a:rPr lang="ru-RU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)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w Cen MT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43797">
                <a:tc>
                  <a:txBody>
                    <a:bodyPr/>
                    <a:lstStyle/>
                    <a:p>
                      <a:r>
                        <a:rPr lang="ru-RU" sz="1800" dirty="0"/>
                        <a:t>ИТОГО (с ФН на 13 </a:t>
                      </a:r>
                      <a:r>
                        <a:rPr lang="ru-RU" sz="1800" dirty="0" err="1"/>
                        <a:t>мес</a:t>
                      </a:r>
                      <a:r>
                        <a:rPr lang="ru-RU" sz="1800" dirty="0"/>
                        <a:t> / 36 </a:t>
                      </a:r>
                      <a:r>
                        <a:rPr lang="ru-RU" sz="1800" dirty="0" err="1"/>
                        <a:t>мес</a:t>
                      </a:r>
                      <a:r>
                        <a:rPr lang="ru-RU" sz="1800" dirty="0"/>
                        <a:t>)</a:t>
                      </a:r>
                      <a:endParaRPr lang="ru-RU" sz="18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000" b="1" u="none" strike="noStrike" dirty="0">
                          <a:effectLst/>
                        </a:rPr>
                        <a:t>13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Tw Cen MT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000" b="1" u="none" strike="noStrike" dirty="0">
                          <a:effectLst/>
                        </a:rPr>
                        <a:t>12,75 /</a:t>
                      </a:r>
                      <a:r>
                        <a:rPr lang="ru-RU" sz="2000" b="1" u="none" strike="noStrike" baseline="0" dirty="0">
                          <a:effectLst/>
                        </a:rPr>
                        <a:t> </a:t>
                      </a:r>
                      <a:r>
                        <a:rPr lang="ru-RU" sz="2000" b="1" u="none" strike="noStrike" dirty="0">
                          <a:effectLst/>
                        </a:rPr>
                        <a:t>9,75 (8</a:t>
                      </a:r>
                      <a:r>
                        <a:rPr lang="ru-RU" sz="1100" b="1" u="none" strike="noStrike" dirty="0">
                          <a:effectLst/>
                        </a:rPr>
                        <a:t>**</a:t>
                      </a:r>
                      <a:r>
                        <a:rPr lang="ru-RU" sz="2000" b="1" u="none" strike="noStrike" dirty="0">
                          <a:effectLst/>
                        </a:rPr>
                        <a:t>)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Tw Cen MT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6960749" y="1285198"/>
            <a:ext cx="1097280" cy="304800"/>
          </a:xfrm>
          <a:prstGeom prst="rect">
            <a:avLst/>
          </a:prstGeom>
        </p:spPr>
        <p:txBody>
          <a:bodyPr vert="horz" wrap="none" lIns="104306" tIns="52153" rIns="104306" bIns="52153" rtlCol="0" anchor="ctr">
            <a:normAutofit lnSpcReduction="10000"/>
          </a:bodyPr>
          <a:lstStyle/>
          <a:p>
            <a:pPr marL="0" marR="0" indent="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ru-RU" b="1" i="1" dirty="0">
                <a:solidFill>
                  <a:schemeClr val="bg1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т</a:t>
            </a:r>
            <a:r>
              <a:rPr kumimoji="0" lang="ru-RU" b="1" i="1" u="none" strike="noStrike" kern="1200" cap="none" spc="0" normalizeH="0" baseline="0" noProof="0" dirty="0" err="1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ыс</a:t>
            </a:r>
            <a:r>
              <a:rPr kumimoji="0" lang="ru-RU" b="1" i="1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. рублей</a:t>
            </a: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57E3FE5-A9B2-4740-BCFC-E5DFD07173BA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4622800" y="4421467"/>
            <a:ext cx="3702053" cy="290909"/>
          </a:xfrm>
          <a:prstGeom prst="rect">
            <a:avLst/>
          </a:prstGeom>
        </p:spPr>
        <p:txBody>
          <a:bodyPr vert="horz" wrap="square" lIns="104306" tIns="52153" rIns="104306" bIns="52153" rtlCol="0" anchor="ctr">
            <a:normAutofit/>
          </a:bodyPr>
          <a:lstStyle/>
          <a:p>
            <a:pPr marL="0" marR="0" indent="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ru-RU" sz="1100" i="1" dirty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  <a:ea typeface="+mj-ea"/>
                <a:cs typeface="+mj-cs"/>
              </a:rPr>
              <a:t>* В режиме без передачи информации</a:t>
            </a:r>
            <a:endParaRPr kumimoji="0" lang="ru-RU" sz="1100" i="1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95000"/>
                  <a:lumOff val="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622800" y="4708819"/>
            <a:ext cx="3818467" cy="296574"/>
          </a:xfrm>
          <a:prstGeom prst="rect">
            <a:avLst/>
          </a:prstGeom>
        </p:spPr>
        <p:txBody>
          <a:bodyPr vert="horz" wrap="square" lIns="104306" tIns="52153" rIns="104306" bIns="52153" rtlCol="0" anchor="ctr">
            <a:noAutofit/>
          </a:bodyPr>
          <a:lstStyle/>
          <a:p>
            <a:pPr marL="0" marR="0" indent="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ru-RU" sz="900" i="1" dirty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  <a:ea typeface="+mj-ea"/>
                <a:cs typeface="+mj-cs"/>
              </a:rPr>
              <a:t>** В режиме без передачи информации при стоимости ФН 6 тыс. руб.</a:t>
            </a:r>
            <a:endParaRPr kumimoji="0" lang="ru-RU" sz="900" i="1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95000"/>
                  <a:lumOff val="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22908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 noChangeAspect="1"/>
          </p:cNvSpPr>
          <p:nvPr>
            <p:ph type="title"/>
          </p:nvPr>
        </p:nvSpPr>
        <p:spPr>
          <a:xfrm>
            <a:off x="822637" y="375803"/>
            <a:ext cx="7337192" cy="683377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71567" tIns="35783" rIns="71567" bIns="35783" numCol="1" anchor="ctr" anchorCtr="0" compatLnSpc="1">
            <a:prstTxWarp prst="textNoShape">
              <a:avLst/>
            </a:prstTxWarp>
            <a:normAutofit/>
          </a:bodyPr>
          <a:lstStyle/>
          <a:p>
            <a:r>
              <a:rPr lang="ru-RU" sz="2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</a:rPr>
              <a:t>Логика работы системы</a:t>
            </a:r>
            <a:endParaRPr lang="ru-RU" sz="2200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>
          <a:prstGeom prst="rect">
            <a:avLst/>
          </a:prstGeom>
        </p:spPr>
        <p:txBody>
          <a:bodyPr/>
          <a:lstStyle/>
          <a:p>
            <a:fld id="{2239DDAF-0AF6-4ABE-B83B-855404764931}" type="slidenum">
              <a:rPr lang="ru-RU" smtClean="0"/>
              <a:pPr/>
              <a:t>2</a:t>
            </a:fld>
            <a:endParaRPr lang="ru-RU" dirty="0"/>
          </a:p>
        </p:txBody>
      </p:sp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xmlns="" val="147006406"/>
              </p:ext>
            </p:extLst>
          </p:nvPr>
        </p:nvGraphicFramePr>
        <p:xfrm>
          <a:off x="457199" y="1116329"/>
          <a:ext cx="7953375" cy="36988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2829813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822637" y="375805"/>
            <a:ext cx="7337192" cy="682528"/>
          </a:xfrm>
        </p:spPr>
        <p:txBody>
          <a:bodyPr>
            <a:normAutofit/>
          </a:bodyPr>
          <a:lstStyle/>
          <a:p>
            <a:r>
              <a:rPr lang="ru-RU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</a:rPr>
              <a:t>Цель регулирования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4294967295"/>
          </p:nvPr>
        </p:nvSpPr>
        <p:spPr>
          <a:xfrm>
            <a:off x="8324085" y="4531068"/>
            <a:ext cx="619711" cy="473876"/>
          </a:xfrm>
          <a:prstGeom prst="rect">
            <a:avLst/>
          </a:prstGeom>
        </p:spPr>
        <p:txBody>
          <a:bodyPr/>
          <a:lstStyle/>
          <a:p>
            <a:fld id="{2239DDAF-0AF6-4ABE-B83B-855404764931}" type="slidenum">
              <a:rPr lang="ru-RU" smtClean="0"/>
              <a:pPr/>
              <a:t>3</a:t>
            </a:fld>
            <a:endParaRPr lang="ru-RU"/>
          </a:p>
        </p:txBody>
      </p:sp>
      <p:sp>
        <p:nvSpPr>
          <p:cNvPr id="8" name="TextBox 7"/>
          <p:cNvSpPr txBox="1"/>
          <p:nvPr/>
        </p:nvSpPr>
        <p:spPr>
          <a:xfrm>
            <a:off x="1831323" y="2662014"/>
            <a:ext cx="5030041" cy="1131302"/>
          </a:xfrm>
          <a:prstGeom prst="rect">
            <a:avLst/>
          </a:prstGeom>
        </p:spPr>
        <p:txBody>
          <a:bodyPr vert="horz" wrap="square" lIns="53703" tIns="26852" rIns="53703" bIns="26852" rtlCol="0" anchor="ctr">
            <a:normAutofit/>
          </a:bodyPr>
          <a:lstStyle/>
          <a:p>
            <a:pPr marL="353109" indent="-353109" defTabSz="537056">
              <a:spcBef>
                <a:spcPct val="0"/>
              </a:spcBef>
              <a:buFont typeface="Arial" panose="020B0604020202020204" pitchFamily="34" charset="0"/>
              <a:buChar char="•"/>
            </a:pPr>
            <a:endParaRPr lang="ru-RU" sz="2500" b="1" dirty="0">
              <a:solidFill>
                <a:srgbClr val="005AA9"/>
              </a:solidFill>
              <a:latin typeface="+mj-lt"/>
              <a:ea typeface="+mj-ea"/>
              <a:cs typeface="+mj-cs"/>
            </a:endParaRPr>
          </a:p>
        </p:txBody>
      </p:sp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xmlns="" val="1190073036"/>
              </p:ext>
            </p:extLst>
          </p:nvPr>
        </p:nvGraphicFramePr>
        <p:xfrm>
          <a:off x="465666" y="1159933"/>
          <a:ext cx="7941733" cy="37655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306553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822636" y="375805"/>
            <a:ext cx="7970843" cy="724862"/>
          </a:xfrm>
        </p:spPr>
        <p:txBody>
          <a:bodyPr>
            <a:normAutofit/>
          </a:bodyPr>
          <a:lstStyle/>
          <a:p>
            <a:r>
              <a:rPr lang="ru-RU" sz="2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</a:rPr>
              <a:t>Применение ККТ</a:t>
            </a:r>
            <a:endParaRPr lang="ru-RU" sz="2200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4294967295"/>
          </p:nvPr>
        </p:nvSpPr>
        <p:spPr>
          <a:xfrm>
            <a:off x="8324085" y="4531068"/>
            <a:ext cx="619711" cy="473876"/>
          </a:xfrm>
          <a:prstGeom prst="rect">
            <a:avLst/>
          </a:prstGeom>
        </p:spPr>
        <p:txBody>
          <a:bodyPr/>
          <a:lstStyle/>
          <a:p>
            <a:fld id="{2239DDAF-0AF6-4ABE-B83B-855404764931}" type="slidenum">
              <a:rPr lang="ru-RU" smtClean="0"/>
              <a:pPr/>
              <a:t>4</a:t>
            </a:fld>
            <a:endParaRPr lang="ru-RU"/>
          </a:p>
        </p:txBody>
      </p:sp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xmlns="" val="2576077314"/>
              </p:ext>
            </p:extLst>
          </p:nvPr>
        </p:nvGraphicFramePr>
        <p:xfrm>
          <a:off x="440268" y="1320800"/>
          <a:ext cx="7883818" cy="164253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440268" y="2853266"/>
            <a:ext cx="1799166" cy="914400"/>
          </a:xfrm>
          <a:prstGeom prst="rect">
            <a:avLst/>
          </a:prstGeom>
        </p:spPr>
        <p:txBody>
          <a:bodyPr vert="horz" wrap="none" lIns="104306" tIns="52153" rIns="104306" bIns="52153" rtlCol="0" anchor="ctr">
            <a:normAutofit/>
          </a:bodyPr>
          <a:lstStyle/>
          <a:p>
            <a:pPr marL="0" marR="0" indent="0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5AA9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Всегда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904068" y="2853266"/>
            <a:ext cx="2531532" cy="1557867"/>
          </a:xfrm>
          <a:prstGeom prst="rect">
            <a:avLst/>
          </a:prstGeom>
        </p:spPr>
        <p:txBody>
          <a:bodyPr vert="horz" wrap="square" lIns="104306" tIns="52153" rIns="104306" bIns="52153" rtlCol="0" anchor="ctr">
            <a:normAutofit lnSpcReduction="10000"/>
          </a:bodyPr>
          <a:lstStyle/>
          <a:p>
            <a:pPr marL="0" marR="0" indent="0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ru-RU" sz="2400" b="1" dirty="0" smtClean="0">
                <a:solidFill>
                  <a:srgbClr val="005AA9"/>
                </a:solidFill>
                <a:latin typeface="+mj-lt"/>
                <a:ea typeface="+mj-ea"/>
                <a:cs typeface="+mj-cs"/>
              </a:rPr>
              <a:t>Всегда, за исключением автономного режима</a:t>
            </a:r>
            <a:endParaRPr kumimoji="0" lang="ru-RU" sz="2400" b="1" i="0" u="none" strike="noStrike" kern="1200" cap="none" spc="0" normalizeH="0" baseline="0" noProof="0" dirty="0" smtClean="0">
              <a:ln>
                <a:noFill/>
              </a:ln>
              <a:solidFill>
                <a:srgbClr val="005AA9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444066" y="2853267"/>
            <a:ext cx="3039533" cy="2040466"/>
          </a:xfrm>
          <a:prstGeom prst="rect">
            <a:avLst/>
          </a:prstGeom>
        </p:spPr>
        <p:txBody>
          <a:bodyPr vert="horz" wrap="square" lIns="104306" tIns="52153" rIns="104306" bIns="52153" rtlCol="0" anchor="ctr">
            <a:noAutofit/>
          </a:bodyPr>
          <a:lstStyle/>
          <a:p>
            <a:pPr marL="0" marR="0" indent="0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ru-RU" b="1" dirty="0" smtClean="0">
                <a:solidFill>
                  <a:srgbClr val="005AA9"/>
                </a:solidFill>
                <a:latin typeface="+mj-lt"/>
                <a:ea typeface="+mj-ea"/>
                <a:cs typeface="+mj-cs"/>
              </a:rPr>
              <a:t>В автономном режиме чек печатается всегда, в штатном режиме:</a:t>
            </a:r>
          </a:p>
          <a:p>
            <a:pPr marL="457200" marR="0" indent="-457200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AutoNum type="arabicParenR"/>
              <a:tabLst/>
            </a:pPr>
            <a:r>
              <a:rPr lang="ru-RU" b="1" dirty="0" smtClean="0">
                <a:solidFill>
                  <a:srgbClr val="005AA9"/>
                </a:solidFill>
                <a:latin typeface="+mj-lt"/>
                <a:ea typeface="+mj-ea"/>
                <a:cs typeface="+mj-cs"/>
              </a:rPr>
              <a:t>по умолчанию чек печатается</a:t>
            </a:r>
          </a:p>
          <a:p>
            <a:pPr marL="457200" marR="0" indent="-457200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AutoNum type="arabicParenR"/>
              <a:tabLst/>
            </a:pPr>
            <a:r>
              <a:rPr lang="ru-RU" b="1" dirty="0">
                <a:solidFill>
                  <a:srgbClr val="005AA9"/>
                </a:solidFill>
                <a:latin typeface="+mj-lt"/>
                <a:ea typeface="+mj-ea"/>
                <a:cs typeface="+mj-cs"/>
              </a:rPr>
              <a:t>е</a:t>
            </a:r>
            <a:r>
              <a:rPr lang="ru-RU" b="1" dirty="0" smtClean="0">
                <a:solidFill>
                  <a:srgbClr val="005AA9"/>
                </a:solidFill>
                <a:latin typeface="+mj-lt"/>
                <a:ea typeface="+mj-ea"/>
                <a:cs typeface="+mj-cs"/>
              </a:rPr>
              <a:t>сли покупатель предоставил адрес эл/почты или номер телефона, то чек направляется покупателю без его печати</a:t>
            </a:r>
            <a:endParaRPr kumimoji="0" lang="ru-RU" b="1" i="0" u="none" strike="noStrike" kern="1200" cap="none" spc="0" normalizeH="0" baseline="0" noProof="0" dirty="0" smtClean="0">
              <a:ln>
                <a:noFill/>
              </a:ln>
              <a:solidFill>
                <a:srgbClr val="005AA9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9287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822637" y="375805"/>
            <a:ext cx="7337192" cy="668136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Нормативная база</a:t>
            </a:r>
            <a:endParaRPr lang="ru-RU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39DDAF-0AF6-4ABE-B83B-855404764931}" type="slidenum">
              <a:rPr lang="ru-RU" smtClean="0"/>
              <a:pPr/>
              <a:t>5</a:t>
            </a:fld>
            <a:endParaRPr lang="ru-RU"/>
          </a:p>
        </p:txBody>
      </p:sp>
      <p:sp>
        <p:nvSpPr>
          <p:cNvPr id="8" name="TextBox 7"/>
          <p:cNvSpPr txBox="1"/>
          <p:nvPr/>
        </p:nvSpPr>
        <p:spPr>
          <a:xfrm>
            <a:off x="1831323" y="2662014"/>
            <a:ext cx="5030041" cy="1131302"/>
          </a:xfrm>
          <a:prstGeom prst="rect">
            <a:avLst/>
          </a:prstGeom>
        </p:spPr>
        <p:txBody>
          <a:bodyPr vert="horz" wrap="square" lIns="53703" tIns="26852" rIns="53703" bIns="26852" rtlCol="0" anchor="ctr">
            <a:normAutofit/>
          </a:bodyPr>
          <a:lstStyle/>
          <a:p>
            <a:pPr marL="353109" indent="-353109" defTabSz="537056">
              <a:spcBef>
                <a:spcPct val="0"/>
              </a:spcBef>
              <a:buFont typeface="Arial" panose="020B0604020202020204" pitchFamily="34" charset="0"/>
              <a:buChar char="•"/>
            </a:pPr>
            <a:endParaRPr lang="ru-RU" sz="2500" b="1" dirty="0">
              <a:solidFill>
                <a:srgbClr val="005AA9"/>
              </a:solidFill>
              <a:latin typeface="+mj-lt"/>
              <a:ea typeface="+mj-ea"/>
              <a:cs typeface="+mj-cs"/>
            </a:endParaRPr>
          </a:p>
        </p:txBody>
      </p:sp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xmlns="" val="3300141384"/>
              </p:ext>
            </p:extLst>
          </p:nvPr>
        </p:nvGraphicFramePr>
        <p:xfrm>
          <a:off x="1523525" y="1179407"/>
          <a:ext cx="6096000" cy="27493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4833329" y="4074324"/>
            <a:ext cx="1465629" cy="802476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dirty="0" smtClean="0"/>
              <a:t>Порядок расчетов в труднодоступных местностях</a:t>
            </a:r>
            <a:endParaRPr lang="ru-RU" sz="12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2235163" y="4074324"/>
            <a:ext cx="1323100" cy="802476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dirty="0" smtClean="0"/>
              <a:t>Основания применения ФН со сроком не менее 13 мес.</a:t>
            </a:r>
            <a:endParaRPr lang="ru-RU" sz="1200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3558711" y="4074324"/>
            <a:ext cx="1274618" cy="802476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dirty="0" smtClean="0"/>
              <a:t>Критерий отдаленных от связи местностей</a:t>
            </a:r>
            <a:endParaRPr lang="ru-RU" sz="1200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521612" y="4074324"/>
            <a:ext cx="1713551" cy="802476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dirty="0" smtClean="0"/>
              <a:t>Минфин - нормативное регулирование, отмена актов Правительства</a:t>
            </a:r>
            <a:endParaRPr lang="ru-RU" sz="1200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6298958" y="4074324"/>
            <a:ext cx="1124812" cy="802476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dirty="0" smtClean="0"/>
              <a:t>Форматы фискальных документов</a:t>
            </a:r>
            <a:endParaRPr lang="ru-RU" sz="1200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7423770" y="4074324"/>
            <a:ext cx="1091418" cy="802476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dirty="0" smtClean="0"/>
              <a:t>Порядок ведения кабинета ККТ</a:t>
            </a:r>
            <a:endParaRPr lang="ru-RU" sz="1200" dirty="0"/>
          </a:p>
        </p:txBody>
      </p:sp>
    </p:spTree>
    <p:extLst>
      <p:ext uri="{BB962C8B-B14F-4D97-AF65-F5344CB8AC3E}">
        <p14:creationId xmlns:p14="http://schemas.microsoft.com/office/powerpoint/2010/main" xmlns="" val="228383269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822637" y="375805"/>
            <a:ext cx="7337192" cy="724862"/>
          </a:xfrm>
        </p:spPr>
        <p:txBody>
          <a:bodyPr>
            <a:normAutofit/>
          </a:bodyPr>
          <a:lstStyle/>
          <a:p>
            <a:r>
              <a:rPr lang="ru-RU" sz="2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Система исключений</a:t>
            </a:r>
            <a:endParaRPr lang="ru-RU" sz="22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239DDAF-0AF6-4ABE-B83B-855404764931}" type="slidenum">
              <a:rPr lang="ru-RU" smtClean="0"/>
              <a:pPr/>
              <a:t>6</a:t>
            </a:fld>
            <a:endParaRPr lang="ru-RU"/>
          </a:p>
        </p:txBody>
      </p:sp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xmlns="" val="2230709727"/>
              </p:ext>
            </p:extLst>
          </p:nvPr>
        </p:nvGraphicFramePr>
        <p:xfrm>
          <a:off x="421592" y="1100667"/>
          <a:ext cx="8451475" cy="382782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4234981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822636" y="375805"/>
            <a:ext cx="8026623" cy="633845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Что дает новая система добросовестному налогоплательщику?</a:t>
            </a:r>
            <a:endParaRPr lang="ru-RU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4294967295"/>
          </p:nvPr>
        </p:nvSpPr>
        <p:spPr>
          <a:xfrm>
            <a:off x="8324085" y="4531068"/>
            <a:ext cx="619711" cy="473876"/>
          </a:xfrm>
          <a:prstGeom prst="rect">
            <a:avLst/>
          </a:prstGeom>
        </p:spPr>
        <p:txBody>
          <a:bodyPr/>
          <a:lstStyle/>
          <a:p>
            <a:fld id="{2239DDAF-0AF6-4ABE-B83B-855404764931}" type="slidenum">
              <a:rPr lang="ru-RU" smtClean="0"/>
              <a:pPr/>
              <a:t>7</a:t>
            </a:fld>
            <a:endParaRPr lang="ru-RU"/>
          </a:p>
        </p:txBody>
      </p:sp>
      <p:sp>
        <p:nvSpPr>
          <p:cNvPr id="8" name="TextBox 7"/>
          <p:cNvSpPr txBox="1"/>
          <p:nvPr/>
        </p:nvSpPr>
        <p:spPr>
          <a:xfrm>
            <a:off x="1831323" y="2662014"/>
            <a:ext cx="5030041" cy="1131302"/>
          </a:xfrm>
          <a:prstGeom prst="rect">
            <a:avLst/>
          </a:prstGeom>
        </p:spPr>
        <p:txBody>
          <a:bodyPr vert="horz" wrap="square" lIns="53703" tIns="26852" rIns="53703" bIns="26852" rtlCol="0" anchor="ctr">
            <a:normAutofit/>
          </a:bodyPr>
          <a:lstStyle/>
          <a:p>
            <a:pPr marL="353109" indent="-353109" defTabSz="537056">
              <a:spcBef>
                <a:spcPct val="0"/>
              </a:spcBef>
              <a:buFont typeface="Arial" panose="020B0604020202020204" pitchFamily="34" charset="0"/>
              <a:buChar char="•"/>
            </a:pPr>
            <a:endParaRPr lang="ru-RU" sz="2500" b="1" dirty="0">
              <a:solidFill>
                <a:srgbClr val="005AA9"/>
              </a:solidFill>
              <a:latin typeface="+mj-lt"/>
              <a:ea typeface="+mj-ea"/>
              <a:cs typeface="+mj-cs"/>
            </a:endParaRPr>
          </a:p>
        </p:txBody>
      </p:sp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xmlns="" val="1767741028"/>
              </p:ext>
            </p:extLst>
          </p:nvPr>
        </p:nvGraphicFramePr>
        <p:xfrm>
          <a:off x="428625" y="1252514"/>
          <a:ext cx="6734175" cy="214181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Прямоугольник 8"/>
          <p:cNvSpPr/>
          <p:nvPr/>
        </p:nvSpPr>
        <p:spPr>
          <a:xfrm>
            <a:off x="7162799" y="1836806"/>
            <a:ext cx="1400175" cy="2449444"/>
          </a:xfrm>
          <a:prstGeom prst="rect">
            <a:avLst/>
          </a:prstGeom>
          <a:pattFill prst="divot">
            <a:fgClr>
              <a:srgbClr val="00B050"/>
            </a:fgClr>
            <a:bgClr>
              <a:schemeClr val="bg1"/>
            </a:bgClr>
          </a:pattFill>
          <a:ln>
            <a:solidFill>
              <a:srgbClr val="00B050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rgbClr val="00B050"/>
                </a:solidFill>
              </a:rPr>
              <a:t>Снижение затрат</a:t>
            </a:r>
            <a:endParaRPr lang="ru-RU" sz="2000" b="1" dirty="0">
              <a:solidFill>
                <a:srgbClr val="00B050"/>
              </a:solidFill>
            </a:endParaRPr>
          </a:p>
        </p:txBody>
      </p:sp>
      <p:graphicFrame>
        <p:nvGraphicFramePr>
          <p:cNvPr id="11" name="Схема 10"/>
          <p:cNvGraphicFramePr/>
          <p:nvPr>
            <p:extLst>
              <p:ext uri="{D42A27DB-BD31-4B8C-83A1-F6EECF244321}">
                <p14:modId xmlns:p14="http://schemas.microsoft.com/office/powerpoint/2010/main" xmlns="" val="2842987283"/>
              </p:ext>
            </p:extLst>
          </p:nvPr>
        </p:nvGraphicFramePr>
        <p:xfrm>
          <a:off x="428625" y="2722408"/>
          <a:ext cx="6734175" cy="214181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428625" y="2572182"/>
            <a:ext cx="1162050" cy="475803"/>
          </a:xfrm>
          <a:prstGeom prst="rect">
            <a:avLst/>
          </a:prstGeom>
        </p:spPr>
        <p:txBody>
          <a:bodyPr vert="horz" wrap="none" lIns="104306" tIns="52153" rIns="104306" bIns="52153" rtlCol="0" anchor="ctr">
            <a:normAutofit fontScale="92500" lnSpcReduction="10000"/>
          </a:bodyPr>
          <a:lstStyle/>
          <a:p>
            <a:pPr marL="0" marR="0" indent="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3">
                    <a:lumMod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закон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28625" y="3170076"/>
            <a:ext cx="3648075" cy="447668"/>
          </a:xfrm>
          <a:prstGeom prst="rect">
            <a:avLst/>
          </a:prstGeom>
        </p:spPr>
        <p:txBody>
          <a:bodyPr vert="horz" wrap="none" lIns="104306" tIns="52153" rIns="104306" bIns="52153" rtlCol="0" anchor="ctr">
            <a:normAutofit fontScale="92500" lnSpcReduction="20000"/>
          </a:bodyPr>
          <a:lstStyle/>
          <a:p>
            <a:pPr marL="0" marR="0" indent="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ru-RU" sz="2800" b="1" noProof="0" dirty="0" smtClean="0">
                <a:solidFill>
                  <a:schemeClr val="accent5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эффект, возможности</a:t>
            </a:r>
            <a:endParaRPr kumimoji="0" lang="ru-RU" sz="2800" b="1" i="0" u="none" strike="noStrike" kern="1200" cap="none" spc="0" normalizeH="0" baseline="0" noProof="0" dirty="0" smtClean="0">
              <a:ln>
                <a:noFill/>
              </a:ln>
              <a:solidFill>
                <a:schemeClr val="accent5">
                  <a:lumMod val="50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42832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822636" y="375805"/>
            <a:ext cx="8026623" cy="633845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Обеспечение перехода</a:t>
            </a:r>
            <a:endParaRPr lang="ru-RU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4294967295"/>
          </p:nvPr>
        </p:nvSpPr>
        <p:spPr>
          <a:xfrm>
            <a:off x="8324085" y="4531068"/>
            <a:ext cx="619711" cy="473876"/>
          </a:xfrm>
          <a:prstGeom prst="rect">
            <a:avLst/>
          </a:prstGeom>
        </p:spPr>
        <p:txBody>
          <a:bodyPr/>
          <a:lstStyle/>
          <a:p>
            <a:fld id="{2239DDAF-0AF6-4ABE-B83B-855404764931}" type="slidenum">
              <a:rPr lang="ru-RU" smtClean="0"/>
              <a:pPr/>
              <a:t>8</a:t>
            </a:fld>
            <a:endParaRPr lang="ru-RU"/>
          </a:p>
        </p:txBody>
      </p:sp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xmlns="" val="2468442859"/>
              </p:ext>
            </p:extLst>
          </p:nvPr>
        </p:nvGraphicFramePr>
        <p:xfrm>
          <a:off x="419100" y="1295399"/>
          <a:ext cx="8046720" cy="36226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3864384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822636" y="375805"/>
            <a:ext cx="8026623" cy="633845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Критика реформы</a:t>
            </a:r>
            <a:endParaRPr lang="ru-RU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4294967295"/>
          </p:nvPr>
        </p:nvSpPr>
        <p:spPr>
          <a:xfrm>
            <a:off x="8324085" y="4531068"/>
            <a:ext cx="619711" cy="473876"/>
          </a:xfrm>
          <a:prstGeom prst="rect">
            <a:avLst/>
          </a:prstGeom>
        </p:spPr>
        <p:txBody>
          <a:bodyPr/>
          <a:lstStyle/>
          <a:p>
            <a:fld id="{2239DDAF-0AF6-4ABE-B83B-855404764931}" type="slidenum">
              <a:rPr lang="ru-RU" smtClean="0"/>
              <a:pPr/>
              <a:t>9</a:t>
            </a:fld>
            <a:endParaRPr lang="ru-RU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39818893"/>
              </p:ext>
            </p:extLst>
          </p:nvPr>
        </p:nvGraphicFramePr>
        <p:xfrm>
          <a:off x="434340" y="1263649"/>
          <a:ext cx="7947660" cy="3810153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3139440"/>
                <a:gridCol w="4808220"/>
              </a:tblGrid>
              <a:tr h="640131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Доводы критиков</a:t>
                      </a:r>
                      <a:endParaRPr lang="ru-RU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Контрдоводы</a:t>
                      </a:r>
                      <a:endParaRPr lang="ru-RU" sz="1400" dirty="0"/>
                    </a:p>
                  </a:txBody>
                  <a:tcPr anchor="ctr"/>
                </a:tc>
              </a:tr>
              <a:tr h="704865">
                <a:tc>
                  <a:txBody>
                    <a:bodyPr/>
                    <a:lstStyle/>
                    <a:p>
                      <a:r>
                        <a:rPr lang="ru-RU" sz="1400" baseline="0" dirty="0" smtClean="0"/>
                        <a:t>Новый порядок дороже старого, однако декларируется обратное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Если взять минимальные/средние и</a:t>
                      </a:r>
                      <a:r>
                        <a:rPr lang="ru-RU" sz="1400" baseline="0" dirty="0" smtClean="0"/>
                        <a:t> необходимые</a:t>
                      </a:r>
                      <a:r>
                        <a:rPr lang="ru-RU" sz="1400" dirty="0" smtClean="0"/>
                        <a:t>, а не максимальные и избыточные расходы,</a:t>
                      </a:r>
                      <a:r>
                        <a:rPr lang="ru-RU" sz="1400" baseline="0" dirty="0" smtClean="0"/>
                        <a:t> </a:t>
                      </a:r>
                      <a:r>
                        <a:rPr lang="ru-RU" sz="1400" dirty="0" smtClean="0"/>
                        <a:t>то новый порядок сопоставим или дешевле старого </a:t>
                      </a:r>
                      <a:endParaRPr lang="ru-RU" sz="1400" dirty="0"/>
                    </a:p>
                  </a:txBody>
                  <a:tcPr/>
                </a:tc>
              </a:tr>
              <a:tr h="1116037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Н</a:t>
                      </a:r>
                      <a:r>
                        <a:rPr lang="ru-RU" sz="1400" baseline="0" dirty="0" smtClean="0"/>
                        <a:t>овый порядок сложнее старого и без ЦТО невозможно зарегистрировать ККТ. Однако декларируется, что бизнес освободили от бремени расходов на ЦТО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aseline="0" dirty="0" smtClean="0"/>
                        <a:t>Заменить ФН и</a:t>
                      </a:r>
                      <a:r>
                        <a:rPr lang="ru-RU" sz="1400" dirty="0" smtClean="0"/>
                        <a:t> зарегистрировать ККТ можно самому без посредников,</a:t>
                      </a:r>
                      <a:r>
                        <a:rPr lang="ru-RU" sz="1400" baseline="0" dirty="0" smtClean="0"/>
                        <a:t> исключены обязательность договора с ЦТО, опломбирование и ежегодная проверка ККТ. К услугам ЦТО можно прибегнуть если это необходимо, и они стоят заметно дешевле старого порядка (2 против 5-8 тыс.)</a:t>
                      </a:r>
                      <a:endParaRPr lang="ru-RU" sz="1400" dirty="0"/>
                    </a:p>
                  </a:txBody>
                  <a:tcPr/>
                </a:tc>
              </a:tr>
              <a:tr h="640131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На</a:t>
                      </a:r>
                      <a:r>
                        <a:rPr lang="ru-RU" sz="1400" baseline="0" dirty="0" smtClean="0"/>
                        <a:t> рынке отсутствует доступная ККТ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Уже</a:t>
                      </a:r>
                      <a:r>
                        <a:rPr lang="ru-RU" sz="1400" baseline="0" dirty="0" smtClean="0"/>
                        <a:t> сейчас доступны для заказа с сайтов производителей несколько моделей ККТ с ФН со сроком поставки до 45 дней</a:t>
                      </a:r>
                      <a:endParaRPr lang="ru-RU" sz="1400" dirty="0"/>
                    </a:p>
                  </a:txBody>
                  <a:tcPr/>
                </a:tc>
              </a:tr>
              <a:tr h="640131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Связь</a:t>
                      </a:r>
                      <a:r>
                        <a:rPr lang="ru-RU" sz="1400" baseline="0" dirty="0" smtClean="0"/>
                        <a:t> стоит дорого, особенно СМС для отправки чека на телефон покупателя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Есть доступные тарифы интернет-связи</a:t>
                      </a:r>
                      <a:r>
                        <a:rPr lang="ru-RU" sz="1400" baseline="0" dirty="0" smtClean="0"/>
                        <a:t> </a:t>
                      </a:r>
                      <a:r>
                        <a:rPr lang="en-US" sz="1400" baseline="0" dirty="0" smtClean="0"/>
                        <a:t>M2M</a:t>
                      </a:r>
                      <a:r>
                        <a:rPr lang="ru-RU" sz="1400" baseline="0" dirty="0" smtClean="0"/>
                        <a:t>, тарифы для юридических лиц на мобильный интернет</a:t>
                      </a:r>
                      <a:endParaRPr lang="ru-RU" sz="14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763676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Концепция АСК НДС2 Кас (1)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Обычная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/>
      <a:bodyPr vert="horz" lIns="104306" tIns="52153" rIns="104306" bIns="52153" rtlCol="0" anchor="ctr">
        <a:normAutofit/>
      </a:bodyPr>
      <a:lstStyle>
        <a:defPPr marL="0" marR="0" indent="0" algn="l" defTabSz="1043056" rtl="0" eaLnBrk="1" fontAlgn="auto" latinLnBrk="0" hangingPunct="1">
          <a:lnSpc>
            <a:spcPct val="100000"/>
          </a:lnSpc>
          <a:spcBef>
            <a:spcPct val="0"/>
          </a:spcBef>
          <a:spcAft>
            <a:spcPts val="0"/>
          </a:spcAft>
          <a:buClrTx/>
          <a:buSzTx/>
          <a:buFontTx/>
          <a:buNone/>
          <a:tabLst/>
          <a:defRPr kumimoji="0" sz="4800" b="1" i="0" u="none" strike="noStrike" kern="1200" cap="none" spc="0" normalizeH="0" baseline="0" noProof="0" dirty="0" smtClean="0">
            <a:ln>
              <a:noFill/>
            </a:ln>
            <a:solidFill>
              <a:srgbClr val="005AA9"/>
            </a:solidFill>
            <a:effectLst/>
            <a:uLnTx/>
            <a:uFillTx/>
            <a:latin typeface="+mj-lt"/>
            <a:ea typeface="+mj-ea"/>
            <a:cs typeface="+mj-cs"/>
          </a:defRPr>
        </a:defPPr>
      </a:lstStyle>
    </a:txDef>
  </a:objectDefaults>
  <a:extraClrSchemeLst/>
</a:theme>
</file>

<file path=ppt/theme/theme10.xml><?xml version="1.0" encoding="utf-8"?>
<a:theme xmlns:a="http://schemas.openxmlformats.org/drawingml/2006/main" name="6_Present_FNS2012_A4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Классическая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/>
      <a:bodyPr vert="horz" lIns="104306" tIns="52153" rIns="104306" bIns="52153" rtlCol="0" anchor="ctr">
        <a:normAutofit/>
      </a:bodyPr>
      <a:lstStyle>
        <a:defPPr marL="0" marR="0" indent="0" algn="l" defTabSz="1043056" rtl="0" eaLnBrk="1" fontAlgn="auto" latinLnBrk="0" hangingPunct="1">
          <a:lnSpc>
            <a:spcPct val="100000"/>
          </a:lnSpc>
          <a:spcBef>
            <a:spcPct val="0"/>
          </a:spcBef>
          <a:spcAft>
            <a:spcPts val="0"/>
          </a:spcAft>
          <a:buClrTx/>
          <a:buSzTx/>
          <a:buFontTx/>
          <a:buNone/>
          <a:tabLst/>
          <a:defRPr kumimoji="0" sz="4800" b="1" i="0" u="none" strike="noStrike" kern="1200" cap="none" spc="0" normalizeH="0" baseline="0" noProof="0" dirty="0" smtClean="0">
            <a:ln>
              <a:noFill/>
            </a:ln>
            <a:solidFill>
              <a:srgbClr val="005AA9"/>
            </a:solidFill>
            <a:effectLst/>
            <a:uLnTx/>
            <a:uFillTx/>
            <a:latin typeface="+mj-lt"/>
            <a:ea typeface="+mj-ea"/>
            <a:cs typeface="+mj-cs"/>
          </a:defRPr>
        </a:defPPr>
      </a:lstStyle>
    </a:txDef>
  </a:objectDefaults>
  <a:extraClrSchemeLst/>
</a:theme>
</file>

<file path=ppt/theme/theme11.xml><?xml version="1.0" encoding="utf-8"?>
<a:theme xmlns:a="http://schemas.openxmlformats.org/drawingml/2006/main" name="7_Present_FNS2012_A4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Классическая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/>
      <a:bodyPr vert="horz" lIns="104306" tIns="52153" rIns="104306" bIns="52153" rtlCol="0" anchor="ctr">
        <a:normAutofit/>
      </a:bodyPr>
      <a:lstStyle>
        <a:defPPr marL="0" marR="0" indent="0" algn="l" defTabSz="1043056" rtl="0" eaLnBrk="1" fontAlgn="auto" latinLnBrk="0" hangingPunct="1">
          <a:lnSpc>
            <a:spcPct val="100000"/>
          </a:lnSpc>
          <a:spcBef>
            <a:spcPct val="0"/>
          </a:spcBef>
          <a:spcAft>
            <a:spcPts val="0"/>
          </a:spcAft>
          <a:buClrTx/>
          <a:buSzTx/>
          <a:buFontTx/>
          <a:buNone/>
          <a:tabLst/>
          <a:defRPr kumimoji="0" sz="4800" b="1" i="0" u="none" strike="noStrike" kern="1200" cap="none" spc="0" normalizeH="0" baseline="0" noProof="0" dirty="0" smtClean="0">
            <a:ln>
              <a:noFill/>
            </a:ln>
            <a:solidFill>
              <a:srgbClr val="005AA9"/>
            </a:solidFill>
            <a:effectLst/>
            <a:uLnTx/>
            <a:uFillTx/>
            <a:latin typeface="+mj-lt"/>
            <a:ea typeface="+mj-ea"/>
            <a:cs typeface="+mj-cs"/>
          </a:defRPr>
        </a:defPPr>
      </a:lstStyle>
    </a:txDef>
  </a:objectDefaults>
  <a:extraClrSchemeLst/>
</a:theme>
</file>

<file path=ppt/theme/theme12.xml><?xml version="1.0" encoding="utf-8"?>
<a:theme xmlns:a="http://schemas.openxmlformats.org/drawingml/2006/main" name="8_Present_FNS2012_A4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Классическая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/>
      <a:bodyPr vert="horz" lIns="104306" tIns="52153" rIns="104306" bIns="52153" rtlCol="0" anchor="ctr">
        <a:normAutofit/>
      </a:bodyPr>
      <a:lstStyle>
        <a:defPPr marL="0" marR="0" indent="0" algn="l" defTabSz="1043056" rtl="0" eaLnBrk="1" fontAlgn="auto" latinLnBrk="0" hangingPunct="1">
          <a:lnSpc>
            <a:spcPct val="100000"/>
          </a:lnSpc>
          <a:spcBef>
            <a:spcPct val="0"/>
          </a:spcBef>
          <a:spcAft>
            <a:spcPts val="0"/>
          </a:spcAft>
          <a:buClrTx/>
          <a:buSzTx/>
          <a:buFontTx/>
          <a:buNone/>
          <a:tabLst/>
          <a:defRPr kumimoji="0" sz="4800" b="1" i="0" u="none" strike="noStrike" kern="1200" cap="none" spc="0" normalizeH="0" baseline="0" noProof="0" dirty="0" smtClean="0">
            <a:ln>
              <a:noFill/>
            </a:ln>
            <a:solidFill>
              <a:srgbClr val="005AA9"/>
            </a:solidFill>
            <a:effectLst/>
            <a:uLnTx/>
            <a:uFillTx/>
            <a:latin typeface="+mj-lt"/>
            <a:ea typeface="+mj-ea"/>
            <a:cs typeface="+mj-cs"/>
          </a:defRPr>
        </a:defPPr>
      </a:lstStyle>
    </a:txDef>
  </a:objectDefaults>
  <a:extraClrSchemeLst/>
</a:theme>
</file>

<file path=ppt/theme/theme13.xml><?xml version="1.0" encoding="utf-8"?>
<a:theme xmlns:a="http://schemas.openxmlformats.org/drawingml/2006/main" name="10_Present_FNS2012_A4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Классическая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/>
      <a:bodyPr vert="horz" lIns="104306" tIns="52153" rIns="104306" bIns="52153" rtlCol="0" anchor="ctr">
        <a:normAutofit/>
      </a:bodyPr>
      <a:lstStyle>
        <a:defPPr marL="0" marR="0" indent="0" algn="l" defTabSz="1043056" rtl="0" eaLnBrk="1" fontAlgn="auto" latinLnBrk="0" hangingPunct="1">
          <a:lnSpc>
            <a:spcPct val="100000"/>
          </a:lnSpc>
          <a:spcBef>
            <a:spcPct val="0"/>
          </a:spcBef>
          <a:spcAft>
            <a:spcPts val="0"/>
          </a:spcAft>
          <a:buClrTx/>
          <a:buSzTx/>
          <a:buFontTx/>
          <a:buNone/>
          <a:tabLst/>
          <a:defRPr kumimoji="0" sz="4800" b="1" i="0" u="none" strike="noStrike" kern="1200" cap="none" spc="0" normalizeH="0" baseline="0" noProof="0" dirty="0" smtClean="0">
            <a:ln>
              <a:noFill/>
            </a:ln>
            <a:solidFill>
              <a:srgbClr val="005AA9"/>
            </a:solidFill>
            <a:effectLst/>
            <a:uLnTx/>
            <a:uFillTx/>
            <a:latin typeface="+mj-lt"/>
            <a:ea typeface="+mj-ea"/>
            <a:cs typeface="+mj-cs"/>
          </a:defRPr>
        </a:defPPr>
      </a:lstStyle>
    </a:txDef>
  </a:objectDefaults>
  <a:extraClrSchemeLst/>
</a:theme>
</file>

<file path=ppt/theme/theme14.xml><?xml version="1.0" encoding="utf-8"?>
<a:theme xmlns:a="http://schemas.openxmlformats.org/drawingml/2006/main" name="11_Present_FNS2012_A4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Классическая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/>
      <a:bodyPr vert="horz" lIns="104306" tIns="52153" rIns="104306" bIns="52153" rtlCol="0" anchor="ctr">
        <a:normAutofit/>
      </a:bodyPr>
      <a:lstStyle>
        <a:defPPr marL="0" marR="0" indent="0" algn="l" defTabSz="1043056" rtl="0" eaLnBrk="1" fontAlgn="auto" latinLnBrk="0" hangingPunct="1">
          <a:lnSpc>
            <a:spcPct val="100000"/>
          </a:lnSpc>
          <a:spcBef>
            <a:spcPct val="0"/>
          </a:spcBef>
          <a:spcAft>
            <a:spcPts val="0"/>
          </a:spcAft>
          <a:buClrTx/>
          <a:buSzTx/>
          <a:buFontTx/>
          <a:buNone/>
          <a:tabLst/>
          <a:defRPr kumimoji="0" sz="4800" b="1" i="0" u="none" strike="noStrike" kern="1200" cap="none" spc="0" normalizeH="0" baseline="0" noProof="0" dirty="0" smtClean="0">
            <a:ln>
              <a:noFill/>
            </a:ln>
            <a:solidFill>
              <a:srgbClr val="005AA9"/>
            </a:solidFill>
            <a:effectLst/>
            <a:uLnTx/>
            <a:uFillTx/>
            <a:latin typeface="+mj-lt"/>
            <a:ea typeface="+mj-ea"/>
            <a:cs typeface="+mj-cs"/>
          </a:defRPr>
        </a:defPPr>
      </a:lstStyle>
    </a:txDef>
  </a:objectDefaults>
  <a:extraClrSchemeLst/>
</a:theme>
</file>

<file path=ppt/theme/theme15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Present_FNS2012_A4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Классическая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/>
      <a:bodyPr vert="horz" lIns="104306" tIns="52153" rIns="104306" bIns="52153" rtlCol="0" anchor="ctr">
        <a:normAutofit/>
      </a:bodyPr>
      <a:lstStyle>
        <a:defPPr marL="0" marR="0" indent="0" algn="l" defTabSz="1043056" rtl="0" eaLnBrk="1" fontAlgn="auto" latinLnBrk="0" hangingPunct="1">
          <a:lnSpc>
            <a:spcPct val="100000"/>
          </a:lnSpc>
          <a:spcBef>
            <a:spcPct val="0"/>
          </a:spcBef>
          <a:spcAft>
            <a:spcPts val="0"/>
          </a:spcAft>
          <a:buClrTx/>
          <a:buSzTx/>
          <a:buFontTx/>
          <a:buNone/>
          <a:tabLst/>
          <a:defRPr kumimoji="0" sz="4800" b="1" i="0" u="none" strike="noStrike" kern="1200" cap="none" spc="0" normalizeH="0" baseline="0" noProof="0" dirty="0" smtClean="0">
            <a:ln>
              <a:noFill/>
            </a:ln>
            <a:solidFill>
              <a:srgbClr val="005AA9"/>
            </a:solidFill>
            <a:effectLst/>
            <a:uLnTx/>
            <a:uFillTx/>
            <a:latin typeface="+mj-lt"/>
            <a:ea typeface="+mj-ea"/>
            <a:cs typeface="+mj-cs"/>
          </a:defRPr>
        </a:defPPr>
      </a:lstStyle>
    </a:txDef>
  </a:objectDefaults>
  <a:extraClrSchemeLst/>
</a:theme>
</file>

<file path=ppt/theme/theme3.xml><?xml version="1.0" encoding="utf-8"?>
<a:theme xmlns:a="http://schemas.openxmlformats.org/drawingml/2006/main" name="1_Present_FNS2012_A4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Классическая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/>
      <a:bodyPr vert="horz" lIns="104306" tIns="52153" rIns="104306" bIns="52153" rtlCol="0" anchor="ctr">
        <a:normAutofit/>
      </a:bodyPr>
      <a:lstStyle>
        <a:defPPr marL="0" marR="0" indent="0" algn="l" defTabSz="1043056" rtl="0" eaLnBrk="1" fontAlgn="auto" latinLnBrk="0" hangingPunct="1">
          <a:lnSpc>
            <a:spcPct val="100000"/>
          </a:lnSpc>
          <a:spcBef>
            <a:spcPct val="0"/>
          </a:spcBef>
          <a:spcAft>
            <a:spcPts val="0"/>
          </a:spcAft>
          <a:buClrTx/>
          <a:buSzTx/>
          <a:buFontTx/>
          <a:buNone/>
          <a:tabLst/>
          <a:defRPr kumimoji="0" sz="4800" b="1" i="0" u="none" strike="noStrike" kern="1200" cap="none" spc="0" normalizeH="0" baseline="0" noProof="0" dirty="0" smtClean="0">
            <a:ln>
              <a:noFill/>
            </a:ln>
            <a:solidFill>
              <a:srgbClr val="005AA9"/>
            </a:solidFill>
            <a:effectLst/>
            <a:uLnTx/>
            <a:uFillTx/>
            <a:latin typeface="+mj-lt"/>
            <a:ea typeface="+mj-ea"/>
            <a:cs typeface="+mj-cs"/>
          </a:defRPr>
        </a:defPPr>
      </a:lstStyle>
    </a:txDef>
  </a:objectDefaults>
  <a:extraClrSchemeLst/>
</a:theme>
</file>

<file path=ppt/theme/theme4.xml><?xml version="1.0" encoding="utf-8"?>
<a:theme xmlns:a="http://schemas.openxmlformats.org/drawingml/2006/main" name="2_Present_FNS2012_A4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Классическая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/>
      <a:bodyPr vert="horz" lIns="104306" tIns="52153" rIns="104306" bIns="52153" rtlCol="0" anchor="ctr">
        <a:normAutofit/>
      </a:bodyPr>
      <a:lstStyle>
        <a:defPPr marL="0" marR="0" indent="0" algn="l" defTabSz="1043056" rtl="0" eaLnBrk="1" fontAlgn="auto" latinLnBrk="0" hangingPunct="1">
          <a:lnSpc>
            <a:spcPct val="100000"/>
          </a:lnSpc>
          <a:spcBef>
            <a:spcPct val="0"/>
          </a:spcBef>
          <a:spcAft>
            <a:spcPts val="0"/>
          </a:spcAft>
          <a:buClrTx/>
          <a:buSzTx/>
          <a:buFontTx/>
          <a:buNone/>
          <a:tabLst/>
          <a:defRPr kumimoji="0" sz="4800" b="1" i="0" u="none" strike="noStrike" kern="1200" cap="none" spc="0" normalizeH="0" baseline="0" noProof="0" dirty="0" smtClean="0">
            <a:ln>
              <a:noFill/>
            </a:ln>
            <a:solidFill>
              <a:srgbClr val="005AA9"/>
            </a:solidFill>
            <a:effectLst/>
            <a:uLnTx/>
            <a:uFillTx/>
            <a:latin typeface="+mj-lt"/>
            <a:ea typeface="+mj-ea"/>
            <a:cs typeface="+mj-cs"/>
          </a:defRPr>
        </a:defPPr>
      </a:lstStyle>
    </a:txDef>
  </a:objectDefaults>
  <a:extraClrSchemeLst/>
</a:theme>
</file>

<file path=ppt/theme/theme5.xml><?xml version="1.0" encoding="utf-8"?>
<a:theme xmlns:a="http://schemas.openxmlformats.org/drawingml/2006/main" name="5_Present_FNS2012_A4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Классическая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/>
      <a:bodyPr vert="horz" lIns="104306" tIns="52153" rIns="104306" bIns="52153" rtlCol="0" anchor="ctr">
        <a:normAutofit/>
      </a:bodyPr>
      <a:lstStyle>
        <a:defPPr marL="0" marR="0" indent="0" algn="l" defTabSz="1043056" rtl="0" eaLnBrk="1" fontAlgn="auto" latinLnBrk="0" hangingPunct="1">
          <a:lnSpc>
            <a:spcPct val="100000"/>
          </a:lnSpc>
          <a:spcBef>
            <a:spcPct val="0"/>
          </a:spcBef>
          <a:spcAft>
            <a:spcPts val="0"/>
          </a:spcAft>
          <a:buClrTx/>
          <a:buSzTx/>
          <a:buFontTx/>
          <a:buNone/>
          <a:tabLst/>
          <a:defRPr kumimoji="0" sz="4800" b="1" i="0" u="none" strike="noStrike" kern="1200" cap="none" spc="0" normalizeH="0" baseline="0" noProof="0" dirty="0" smtClean="0">
            <a:ln>
              <a:noFill/>
            </a:ln>
            <a:solidFill>
              <a:srgbClr val="005AA9"/>
            </a:solidFill>
            <a:effectLst/>
            <a:uLnTx/>
            <a:uFillTx/>
            <a:latin typeface="+mj-lt"/>
            <a:ea typeface="+mj-ea"/>
            <a:cs typeface="+mj-cs"/>
          </a:defRPr>
        </a:defPPr>
      </a:lstStyle>
    </a:txDef>
  </a:objectDefaults>
  <a:extraClrSchemeLst/>
</a:theme>
</file>

<file path=ppt/theme/theme6.xml><?xml version="1.0" encoding="utf-8"?>
<a:theme xmlns:a="http://schemas.openxmlformats.org/drawingml/2006/main" name="4_Present_FNS2012_A4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Классическая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/>
      <a:bodyPr vert="horz" lIns="104306" tIns="52153" rIns="104306" bIns="52153" rtlCol="0" anchor="ctr">
        <a:normAutofit/>
      </a:bodyPr>
      <a:lstStyle>
        <a:defPPr marL="0" marR="0" indent="0" algn="l" defTabSz="1043056" rtl="0" eaLnBrk="1" fontAlgn="auto" latinLnBrk="0" hangingPunct="1">
          <a:lnSpc>
            <a:spcPct val="100000"/>
          </a:lnSpc>
          <a:spcBef>
            <a:spcPct val="0"/>
          </a:spcBef>
          <a:spcAft>
            <a:spcPts val="0"/>
          </a:spcAft>
          <a:buClrTx/>
          <a:buSzTx/>
          <a:buFontTx/>
          <a:buNone/>
          <a:tabLst/>
          <a:defRPr kumimoji="0" sz="4800" b="1" i="0" u="none" strike="noStrike" kern="1200" cap="none" spc="0" normalizeH="0" baseline="0" noProof="0" dirty="0" smtClean="0">
            <a:ln>
              <a:noFill/>
            </a:ln>
            <a:solidFill>
              <a:srgbClr val="005AA9"/>
            </a:solidFill>
            <a:effectLst/>
            <a:uLnTx/>
            <a:uFillTx/>
            <a:latin typeface="+mj-lt"/>
            <a:ea typeface="+mj-ea"/>
            <a:cs typeface="+mj-cs"/>
          </a:defRPr>
        </a:defPPr>
      </a:lstStyle>
    </a:txDef>
  </a:objectDefaults>
  <a:extraClrSchemeLst/>
</a:theme>
</file>

<file path=ppt/theme/theme7.xml><?xml version="1.0" encoding="utf-8"?>
<a:theme xmlns:a="http://schemas.openxmlformats.org/drawingml/2006/main" name="9_Present_FNS2012_A4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Классическая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/>
      <a:bodyPr vert="horz" lIns="104306" tIns="52153" rIns="104306" bIns="52153" rtlCol="0" anchor="ctr">
        <a:normAutofit/>
      </a:bodyPr>
      <a:lstStyle>
        <a:defPPr marL="0" marR="0" indent="0" algn="l" defTabSz="1043056" rtl="0" eaLnBrk="1" fontAlgn="auto" latinLnBrk="0" hangingPunct="1">
          <a:lnSpc>
            <a:spcPct val="100000"/>
          </a:lnSpc>
          <a:spcBef>
            <a:spcPct val="0"/>
          </a:spcBef>
          <a:spcAft>
            <a:spcPts val="0"/>
          </a:spcAft>
          <a:buClrTx/>
          <a:buSzTx/>
          <a:buFontTx/>
          <a:buNone/>
          <a:tabLst/>
          <a:defRPr kumimoji="0" sz="4800" b="1" i="0" u="none" strike="noStrike" kern="1200" cap="none" spc="0" normalizeH="0" baseline="0" noProof="0" dirty="0" smtClean="0">
            <a:ln>
              <a:noFill/>
            </a:ln>
            <a:solidFill>
              <a:srgbClr val="005AA9"/>
            </a:solidFill>
            <a:effectLst/>
            <a:uLnTx/>
            <a:uFillTx/>
            <a:latin typeface="+mj-lt"/>
            <a:ea typeface="+mj-ea"/>
            <a:cs typeface="+mj-cs"/>
          </a:defRPr>
        </a:defPPr>
      </a:lstStyle>
    </a:txDef>
  </a:objectDefaults>
  <a:extraClrSchemeLst/>
</a:theme>
</file>

<file path=ppt/theme/theme8.xml><?xml version="1.0" encoding="utf-8"?>
<a:theme xmlns:a="http://schemas.openxmlformats.org/drawingml/2006/main" name="1_Концепция АСК НДС2 Кас (1)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Обычная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/>
      <a:bodyPr vert="horz" lIns="104306" tIns="52153" rIns="104306" bIns="52153" rtlCol="0" anchor="ctr">
        <a:normAutofit/>
      </a:bodyPr>
      <a:lstStyle>
        <a:defPPr marL="0" marR="0" indent="0" algn="l" defTabSz="1043056" rtl="0" eaLnBrk="1" fontAlgn="auto" latinLnBrk="0" hangingPunct="1">
          <a:lnSpc>
            <a:spcPct val="100000"/>
          </a:lnSpc>
          <a:spcBef>
            <a:spcPct val="0"/>
          </a:spcBef>
          <a:spcAft>
            <a:spcPts val="0"/>
          </a:spcAft>
          <a:buClrTx/>
          <a:buSzTx/>
          <a:buFontTx/>
          <a:buNone/>
          <a:tabLst/>
          <a:defRPr kumimoji="0" sz="4800" b="1" i="0" u="none" strike="noStrike" kern="1200" cap="none" spc="0" normalizeH="0" baseline="0" noProof="0" dirty="0" smtClean="0">
            <a:ln>
              <a:noFill/>
            </a:ln>
            <a:solidFill>
              <a:srgbClr val="005AA9"/>
            </a:solidFill>
            <a:effectLst/>
            <a:uLnTx/>
            <a:uFillTx/>
            <a:latin typeface="+mj-lt"/>
            <a:ea typeface="+mj-ea"/>
            <a:cs typeface="+mj-cs"/>
          </a:defRPr>
        </a:defPPr>
      </a:lstStyle>
    </a:txDef>
  </a:objectDefaults>
  <a:extraClrSchemeLst/>
</a:theme>
</file>

<file path=ppt/theme/theme9.xml><?xml version="1.0" encoding="utf-8"?>
<a:theme xmlns:a="http://schemas.openxmlformats.org/drawingml/2006/main" name="3_Present_FNS2012_A4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Классическая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/>
      <a:bodyPr vert="horz" lIns="104306" tIns="52153" rIns="104306" bIns="52153" rtlCol="0" anchor="ctr">
        <a:normAutofit/>
      </a:bodyPr>
      <a:lstStyle>
        <a:defPPr marL="0" marR="0" indent="0" algn="l" defTabSz="1043056" rtl="0" eaLnBrk="1" fontAlgn="auto" latinLnBrk="0" hangingPunct="1">
          <a:lnSpc>
            <a:spcPct val="100000"/>
          </a:lnSpc>
          <a:spcBef>
            <a:spcPct val="0"/>
          </a:spcBef>
          <a:spcAft>
            <a:spcPts val="0"/>
          </a:spcAft>
          <a:buClrTx/>
          <a:buSzTx/>
          <a:buFontTx/>
          <a:buNone/>
          <a:tabLst/>
          <a:defRPr kumimoji="0" sz="4800" b="1" i="0" u="none" strike="noStrike" kern="1200" cap="none" spc="0" normalizeH="0" baseline="0" noProof="0" dirty="0" smtClean="0">
            <a:ln>
              <a:noFill/>
            </a:ln>
            <a:solidFill>
              <a:srgbClr val="005AA9"/>
            </a:solidFill>
            <a:effectLst/>
            <a:uLnTx/>
            <a:uFillTx/>
            <a:latin typeface="+mj-lt"/>
            <a:ea typeface="+mj-ea"/>
            <a:cs typeface="+mj-cs"/>
          </a:defRPr>
        </a:defPPr>
      </a:lstStyle>
    </a:txDef>
  </a:objectDefaults>
  <a:extraClrSchemeLst/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Концепция АСК НДС2 Кас (1).thmx</Template>
  <TotalTime>12663</TotalTime>
  <Words>1191</Words>
  <Application>Microsoft Office PowerPoint</Application>
  <PresentationFormat>Экран (16:9)</PresentationFormat>
  <Paragraphs>279</Paragraphs>
  <Slides>17</Slides>
  <Notes>3</Notes>
  <HiddenSlides>0</HiddenSlides>
  <MMClips>0</MMClips>
  <ScaleCrop>false</ScaleCrop>
  <HeadingPairs>
    <vt:vector size="4" baseType="variant">
      <vt:variant>
        <vt:lpstr>Тема</vt:lpstr>
      </vt:variant>
      <vt:variant>
        <vt:i4>14</vt:i4>
      </vt:variant>
      <vt:variant>
        <vt:lpstr>Заголовки слайдов</vt:lpstr>
      </vt:variant>
      <vt:variant>
        <vt:i4>17</vt:i4>
      </vt:variant>
    </vt:vector>
  </HeadingPairs>
  <TitlesOfParts>
    <vt:vector size="31" baseType="lpstr">
      <vt:lpstr>Концепция АСК НДС2 Кас (1)</vt:lpstr>
      <vt:lpstr>Present_FNS2012_A4</vt:lpstr>
      <vt:lpstr>1_Present_FNS2012_A4</vt:lpstr>
      <vt:lpstr>2_Present_FNS2012_A4</vt:lpstr>
      <vt:lpstr>5_Present_FNS2012_A4</vt:lpstr>
      <vt:lpstr>4_Present_FNS2012_A4</vt:lpstr>
      <vt:lpstr>9_Present_FNS2012_A4</vt:lpstr>
      <vt:lpstr>1_Концепция АСК НДС2 Кас (1)</vt:lpstr>
      <vt:lpstr>3_Present_FNS2012_A4</vt:lpstr>
      <vt:lpstr>6_Present_FNS2012_A4</vt:lpstr>
      <vt:lpstr>7_Present_FNS2012_A4</vt:lpstr>
      <vt:lpstr>8_Present_FNS2012_A4</vt:lpstr>
      <vt:lpstr>10_Present_FNS2012_A4</vt:lpstr>
      <vt:lpstr>11_Present_FNS2012_A4</vt:lpstr>
      <vt:lpstr>Особенности нового регулирования сферы применения контрольно-кассовой техники</vt:lpstr>
      <vt:lpstr>Логика работы системы</vt:lpstr>
      <vt:lpstr>Цель регулирования</vt:lpstr>
      <vt:lpstr>Применение ККТ</vt:lpstr>
      <vt:lpstr>Нормативная база</vt:lpstr>
      <vt:lpstr>Система исключений</vt:lpstr>
      <vt:lpstr>Что дает новая система добросовестному налогоплательщику?</vt:lpstr>
      <vt:lpstr>Обеспечение перехода</vt:lpstr>
      <vt:lpstr>Критика реформы</vt:lpstr>
      <vt:lpstr>Что нужно знать для формирования аргументации</vt:lpstr>
      <vt:lpstr>Структура расходов на применение ККТ</vt:lpstr>
      <vt:lpstr>Больший срок службы фискального накопителя</vt:lpstr>
      <vt:lpstr>Диапазон цен на ККТ без стоимости ФН (по данным производителей ККТ)</vt:lpstr>
      <vt:lpstr>Перечень ККТ, доступной для заказа с сайта производителя, стоимостью 18 тыс. рублей</vt:lpstr>
      <vt:lpstr>Стоимость интернет связи (М2М) при трафике 30Мб в месяц</vt:lpstr>
      <vt:lpstr>Тарифы для юридических лиц на мобильный интернет</vt:lpstr>
      <vt:lpstr>Ежегодные расходы на применение ККТ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Совещание по вопросам проведения эксперимента</dc:title>
  <dc:creator>Anatoly Gaverdovskiy</dc:creator>
  <cp:lastModifiedBy>Кассиров Алексей</cp:lastModifiedBy>
  <cp:revision>723</cp:revision>
  <cp:lastPrinted>2017-04-04T16:58:06Z</cp:lastPrinted>
  <dcterms:created xsi:type="dcterms:W3CDTF">2014-02-04T14:06:09Z</dcterms:created>
  <dcterms:modified xsi:type="dcterms:W3CDTF">2017-05-02T12:45:06Z</dcterms:modified>
</cp:coreProperties>
</file>